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29" r:id="rId5"/>
    <p:sldId id="272" r:id="rId6"/>
    <p:sldId id="341" r:id="rId7"/>
    <p:sldId id="301" r:id="rId8"/>
    <p:sldId id="330" r:id="rId9"/>
    <p:sldId id="339" r:id="rId10"/>
    <p:sldId id="338" r:id="rId11"/>
    <p:sldId id="340" r:id="rId12"/>
    <p:sldId id="343" r:id="rId13"/>
    <p:sldId id="342" r:id="rId14"/>
    <p:sldId id="321" r:id="rId15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68F"/>
    <a:srgbClr val="005387"/>
    <a:srgbClr val="F8D744"/>
    <a:srgbClr val="96A9C9"/>
    <a:srgbClr val="58595B"/>
    <a:srgbClr val="D1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23" autoAdjust="0"/>
    <p:restoredTop sz="96405"/>
  </p:normalViewPr>
  <p:slideViewPr>
    <p:cSldViewPr>
      <p:cViewPr varScale="1">
        <p:scale>
          <a:sx n="86" d="100"/>
          <a:sy n="86" d="100"/>
        </p:scale>
        <p:origin x="384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23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F5B3A-ED92-474E-B96B-6E3BA48DEDA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AU"/>
        </a:p>
      </dgm:t>
    </dgm:pt>
    <dgm:pt modelId="{EFDF4125-59B9-4BBD-AB4E-BBB9B0944269}">
      <dgm:prSet phldrT="[Text]"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ct val="35000"/>
            </a:spcAft>
          </a:pPr>
          <a:r>
            <a:rPr lang="en-US" sz="2000" b="1" dirty="0">
              <a:solidFill>
                <a:srgbClr val="005387"/>
              </a:solidFill>
              <a:latin typeface="Lucida Sans" panose="020B0602030504020204" pitchFamily="34" charset="0"/>
            </a:rPr>
            <a:t>Hydrology</a:t>
          </a:r>
          <a:endParaRPr lang="en-AU" sz="2000" b="1" dirty="0">
            <a:solidFill>
              <a:srgbClr val="005387"/>
            </a:solidFill>
            <a:latin typeface="Lucida Sans" panose="020B0602030504020204" pitchFamily="34" charset="0"/>
          </a:endParaRPr>
        </a:p>
        <a:p>
          <a:pPr algn="l">
            <a:lnSpc>
              <a:spcPct val="100000"/>
            </a:lnSpc>
            <a:spcAft>
              <a:spcPct val="35000"/>
            </a:spcAft>
          </a:pPr>
          <a:endParaRPr lang="en-AU" sz="9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709295B3-F4EE-4799-A566-A744C7AD414C}" type="parTrans" cxnId="{027B359C-69F7-4B0D-95DE-94840B870A21}">
      <dgm:prSet/>
      <dgm:spPr/>
      <dgm:t>
        <a:bodyPr/>
        <a:lstStyle/>
        <a:p>
          <a:endParaRPr lang="en-AU" sz="800">
            <a:latin typeface="Lucida Sans" panose="020B0602030504020204" pitchFamily="34" charset="0"/>
          </a:endParaRPr>
        </a:p>
      </dgm:t>
    </dgm:pt>
    <dgm:pt modelId="{4F80E54A-FA21-408E-84D2-D743CAE2F671}" type="sibTrans" cxnId="{027B359C-69F7-4B0D-95DE-94840B870A21}">
      <dgm:prSet/>
      <dgm:spPr/>
      <dgm:t>
        <a:bodyPr/>
        <a:lstStyle/>
        <a:p>
          <a:endParaRPr lang="en-AU" sz="800">
            <a:latin typeface="Lucida Sans" panose="020B0602030504020204" pitchFamily="34" charset="0"/>
          </a:endParaRPr>
        </a:p>
      </dgm:t>
    </dgm:pt>
    <dgm:pt modelId="{95A77D65-16A9-460A-80D1-6E23F8562955}">
      <dgm:prSet phldrT="[Text]"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US" sz="1100" b="1" dirty="0">
              <a:solidFill>
                <a:srgbClr val="005387"/>
              </a:solidFill>
              <a:latin typeface="Lucida Sans" panose="020B0602030504020204" pitchFamily="34" charset="0"/>
            </a:rPr>
            <a:t>Water Level</a:t>
          </a: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586F46F6-0FDF-41F6-B101-69CE9F579589}" type="parTrans" cxnId="{D6D190A6-E51D-4CEF-A79A-330D0676F156}">
      <dgm:prSet/>
      <dgm:spPr/>
      <dgm:t>
        <a:bodyPr/>
        <a:lstStyle/>
        <a:p>
          <a:endParaRPr lang="en-AU" sz="800">
            <a:latin typeface="Lucida Sans" panose="020B0602030504020204" pitchFamily="34" charset="0"/>
          </a:endParaRPr>
        </a:p>
      </dgm:t>
    </dgm:pt>
    <dgm:pt modelId="{AF685FA3-CB72-4EC0-8241-25CC23D4D894}" type="sibTrans" cxnId="{D6D190A6-E51D-4CEF-A79A-330D0676F156}">
      <dgm:prSet/>
      <dgm:spPr/>
      <dgm:t>
        <a:bodyPr/>
        <a:lstStyle/>
        <a:p>
          <a:endParaRPr lang="en-AU" sz="800">
            <a:latin typeface="Lucida Sans" panose="020B0602030504020204" pitchFamily="34" charset="0"/>
          </a:endParaRPr>
        </a:p>
      </dgm:t>
    </dgm:pt>
    <dgm:pt modelId="{76B359A5-95C1-46FE-B7BE-ED07F2F68139}">
      <dgm:prSet phldrT="[Text]"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ct val="35000"/>
            </a:spcAft>
          </a:pPr>
          <a:r>
            <a:rPr lang="en-US" sz="2000" b="1" dirty="0">
              <a:solidFill>
                <a:srgbClr val="005387"/>
              </a:solidFill>
              <a:latin typeface="Lucida Sans" panose="020B0602030504020204" pitchFamily="34" charset="0"/>
            </a:rPr>
            <a:t>Meteorology</a:t>
          </a:r>
          <a:endParaRPr lang="en-AU" sz="20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568802DF-E0E8-4BCC-8785-392D53BEFD06}" type="parTrans" cxnId="{40C8A0F3-374E-4228-8F53-E422AFE89C24}">
      <dgm:prSet/>
      <dgm:spPr/>
      <dgm:t>
        <a:bodyPr/>
        <a:lstStyle/>
        <a:p>
          <a:endParaRPr lang="en-AU" sz="800">
            <a:latin typeface="Lucida Sans" panose="020B0602030504020204" pitchFamily="34" charset="0"/>
          </a:endParaRPr>
        </a:p>
      </dgm:t>
    </dgm:pt>
    <dgm:pt modelId="{031C8C86-E97E-47D5-B10E-40335B04306F}" type="sibTrans" cxnId="{40C8A0F3-374E-4228-8F53-E422AFE89C24}">
      <dgm:prSet/>
      <dgm:spPr/>
      <dgm:t>
        <a:bodyPr/>
        <a:lstStyle/>
        <a:p>
          <a:endParaRPr lang="en-AU" sz="800">
            <a:latin typeface="Lucida Sans" panose="020B0602030504020204" pitchFamily="34" charset="0"/>
          </a:endParaRPr>
        </a:p>
      </dgm:t>
    </dgm:pt>
    <dgm:pt modelId="{19002206-09C3-46A5-8D76-C6DE79F800EC}">
      <dgm:prSet phldrT="[Text]"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 algn="l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100" b="1" dirty="0">
              <a:solidFill>
                <a:srgbClr val="005387"/>
              </a:solidFill>
              <a:latin typeface="Lucida Sans" panose="020B0602030504020204" pitchFamily="34" charset="0"/>
            </a:rPr>
            <a:t>Temperature</a:t>
          </a: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565AFACF-B187-4614-A6DA-6060E6D9FBF0}" type="parTrans" cxnId="{8C8AD1F1-B193-4522-8187-ACE7D480E67C}">
      <dgm:prSet/>
      <dgm:spPr/>
      <dgm:t>
        <a:bodyPr/>
        <a:lstStyle/>
        <a:p>
          <a:endParaRPr lang="en-AU" sz="800">
            <a:latin typeface="Lucida Sans" panose="020B0602030504020204" pitchFamily="34" charset="0"/>
          </a:endParaRPr>
        </a:p>
      </dgm:t>
    </dgm:pt>
    <dgm:pt modelId="{807023FB-0B0C-4C85-B81D-8601F80AC01A}" type="sibTrans" cxnId="{8C8AD1F1-B193-4522-8187-ACE7D480E67C}">
      <dgm:prSet/>
      <dgm:spPr/>
      <dgm:t>
        <a:bodyPr/>
        <a:lstStyle/>
        <a:p>
          <a:endParaRPr lang="en-AU" sz="800">
            <a:latin typeface="Lucida Sans" panose="020B0602030504020204" pitchFamily="34" charset="0"/>
          </a:endParaRPr>
        </a:p>
      </dgm:t>
    </dgm:pt>
    <dgm:pt modelId="{9563AE5C-4905-4510-A44B-BDEDB32C516A}">
      <dgm:prSet phldrT="[Text]"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ct val="35000"/>
            </a:spcAft>
          </a:pPr>
          <a:r>
            <a:rPr lang="en-AU" sz="2000" b="1" dirty="0">
              <a:solidFill>
                <a:srgbClr val="005387"/>
              </a:solidFill>
              <a:latin typeface="Lucida Sans" panose="020B0602030504020204" pitchFamily="34" charset="0"/>
            </a:rPr>
            <a:t>Air Quality</a:t>
          </a:r>
        </a:p>
      </dgm:t>
    </dgm:pt>
    <dgm:pt modelId="{E92C3FBD-2011-4635-9CF3-3F59ED7951A7}" type="parTrans" cxnId="{FD48E56A-D301-4884-BEFB-6019860B9D64}">
      <dgm:prSet/>
      <dgm:spPr/>
      <dgm:t>
        <a:bodyPr/>
        <a:lstStyle/>
        <a:p>
          <a:endParaRPr lang="en-AU" sz="800">
            <a:latin typeface="Lucida Sans" panose="020B0602030504020204" pitchFamily="34" charset="0"/>
          </a:endParaRPr>
        </a:p>
      </dgm:t>
    </dgm:pt>
    <dgm:pt modelId="{013E7AE5-212A-4DCA-B0E2-72050FF27B56}" type="sibTrans" cxnId="{FD48E56A-D301-4884-BEFB-6019860B9D64}">
      <dgm:prSet/>
      <dgm:spPr/>
      <dgm:t>
        <a:bodyPr/>
        <a:lstStyle/>
        <a:p>
          <a:endParaRPr lang="en-AU" sz="800">
            <a:latin typeface="Lucida Sans" panose="020B0602030504020204" pitchFamily="34" charset="0"/>
          </a:endParaRPr>
        </a:p>
      </dgm:t>
    </dgm:pt>
    <dgm:pt modelId="{4F4AAAA6-FA4E-4468-845F-0CFD360B79A7}">
      <dgm:prSet phldrT="[Text]"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ct val="35000"/>
            </a:spcAft>
          </a:pPr>
          <a:r>
            <a:rPr lang="en-US" sz="2000" b="1" dirty="0">
              <a:solidFill>
                <a:srgbClr val="005387"/>
              </a:solidFill>
              <a:latin typeface="Lucida Sans" panose="020B0602030504020204" pitchFamily="34" charset="0"/>
            </a:rPr>
            <a:t>Data Acquisition</a:t>
          </a:r>
          <a:endParaRPr lang="en-AU" sz="2000" b="1" dirty="0">
            <a:solidFill>
              <a:srgbClr val="005387"/>
            </a:solidFill>
            <a:latin typeface="Lucida Sans" panose="020B0602030504020204" pitchFamily="34" charset="0"/>
          </a:endParaRPr>
        </a:p>
        <a:p>
          <a:pPr>
            <a:lnSpc>
              <a:spcPct val="100000"/>
            </a:lnSpc>
            <a:spcAft>
              <a:spcPct val="35000"/>
            </a:spcAft>
          </a:pP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B21E9E75-A836-4B02-BAC8-E5B6E35F593B}" type="parTrans" cxnId="{8922D9AD-8F3A-49D5-81EB-32BEDDAEDDCD}">
      <dgm:prSet/>
      <dgm:spPr/>
      <dgm:t>
        <a:bodyPr/>
        <a:lstStyle/>
        <a:p>
          <a:endParaRPr lang="en-AU" sz="800">
            <a:latin typeface="Lucida Sans" panose="020B0602030504020204" pitchFamily="34" charset="0"/>
          </a:endParaRPr>
        </a:p>
      </dgm:t>
    </dgm:pt>
    <dgm:pt modelId="{2C119824-BCFB-457F-A61F-D1CE35E6255D}" type="sibTrans" cxnId="{8922D9AD-8F3A-49D5-81EB-32BEDDAEDDCD}">
      <dgm:prSet/>
      <dgm:spPr/>
      <dgm:t>
        <a:bodyPr/>
        <a:lstStyle/>
        <a:p>
          <a:endParaRPr lang="en-AU" sz="800">
            <a:latin typeface="Lucida Sans" panose="020B0602030504020204" pitchFamily="34" charset="0"/>
          </a:endParaRPr>
        </a:p>
      </dgm:t>
    </dgm:pt>
    <dgm:pt modelId="{7F50947E-A9A1-44B4-A51E-0FEE30025D22}">
      <dgm:prSet phldrT="[Text]"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AU" sz="1100" b="1" dirty="0">
              <a:solidFill>
                <a:srgbClr val="005387"/>
              </a:solidFill>
              <a:latin typeface="Lucida Sans" panose="020B0602030504020204" pitchFamily="34" charset="0"/>
            </a:rPr>
            <a:t>Dust</a:t>
          </a:r>
        </a:p>
      </dgm:t>
    </dgm:pt>
    <dgm:pt modelId="{40F5C59D-7B31-475D-B68C-C6038ED6665B}" type="parTrans" cxnId="{D487D846-ED3C-465D-A6F0-B5BE9A7BE1F1}">
      <dgm:prSet/>
      <dgm:spPr/>
      <dgm:t>
        <a:bodyPr/>
        <a:lstStyle/>
        <a:p>
          <a:endParaRPr lang="en-AU" sz="800">
            <a:latin typeface="Lucida Sans" panose="020B0602030504020204" pitchFamily="34" charset="0"/>
          </a:endParaRPr>
        </a:p>
      </dgm:t>
    </dgm:pt>
    <dgm:pt modelId="{38649C55-B8AA-4A29-9FA0-593E2B45D6E6}" type="sibTrans" cxnId="{D487D846-ED3C-465D-A6F0-B5BE9A7BE1F1}">
      <dgm:prSet/>
      <dgm:spPr/>
      <dgm:t>
        <a:bodyPr/>
        <a:lstStyle/>
        <a:p>
          <a:endParaRPr lang="en-AU" sz="800">
            <a:latin typeface="Lucida Sans" panose="020B0602030504020204" pitchFamily="34" charset="0"/>
          </a:endParaRPr>
        </a:p>
      </dgm:t>
    </dgm:pt>
    <dgm:pt modelId="{CB71CD6B-5995-496F-AC95-28A73CD50CB3}">
      <dgm:prSet phldrT="[Text]"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endParaRPr lang="en-AU" sz="9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C6C2B062-1910-4664-9D02-008F4A0CD605}" type="parTrans" cxnId="{D8A1D827-732A-4A0F-887A-52FBF6764010}">
      <dgm:prSet/>
      <dgm:spPr/>
      <dgm:t>
        <a:bodyPr/>
        <a:lstStyle/>
        <a:p>
          <a:endParaRPr lang="en-AU"/>
        </a:p>
      </dgm:t>
    </dgm:pt>
    <dgm:pt modelId="{9731114F-9A85-446F-89CC-7CA215E0889B}" type="sibTrans" cxnId="{D8A1D827-732A-4A0F-887A-52FBF6764010}">
      <dgm:prSet/>
      <dgm:spPr/>
      <dgm:t>
        <a:bodyPr/>
        <a:lstStyle/>
        <a:p>
          <a:endParaRPr lang="en-AU"/>
        </a:p>
      </dgm:t>
    </dgm:pt>
    <dgm:pt modelId="{53808398-6908-4F49-AB88-845B2DAF3F09}">
      <dgm:prSet phldrT="[Text]"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 algn="l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22AC64B3-2394-4E36-B8D9-A4E27E1D6E26}" type="parTrans" cxnId="{48A47790-562B-4E89-9FB1-9185A9D606E0}">
      <dgm:prSet/>
      <dgm:spPr/>
      <dgm:t>
        <a:bodyPr/>
        <a:lstStyle/>
        <a:p>
          <a:endParaRPr lang="en-AU"/>
        </a:p>
      </dgm:t>
    </dgm:pt>
    <dgm:pt modelId="{83D1B09B-9F1C-4336-B0C4-C6B72BA51904}" type="sibTrans" cxnId="{48A47790-562B-4E89-9FB1-9185A9D606E0}">
      <dgm:prSet/>
      <dgm:spPr/>
      <dgm:t>
        <a:bodyPr/>
        <a:lstStyle/>
        <a:p>
          <a:endParaRPr lang="en-AU"/>
        </a:p>
      </dgm:t>
    </dgm:pt>
    <dgm:pt modelId="{5FA022E9-FF31-47AF-9649-5A9C3CE2D626}">
      <dgm:prSet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100" b="1" dirty="0">
              <a:solidFill>
                <a:srgbClr val="005387"/>
              </a:solidFill>
              <a:latin typeface="Lucida Sans" panose="020B0602030504020204" pitchFamily="34" charset="0"/>
            </a:rPr>
            <a:t>Gas</a:t>
          </a: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F6930B85-A58C-4E17-ABFE-C326E2E36CD2}" type="parTrans" cxnId="{50364ABC-A463-443E-85CB-2BF2B3258B74}">
      <dgm:prSet/>
      <dgm:spPr/>
      <dgm:t>
        <a:bodyPr/>
        <a:lstStyle/>
        <a:p>
          <a:endParaRPr lang="en-AU"/>
        </a:p>
      </dgm:t>
    </dgm:pt>
    <dgm:pt modelId="{233FFE21-22F7-4B72-9AA0-3BB3D48B092E}" type="sibTrans" cxnId="{50364ABC-A463-443E-85CB-2BF2B3258B74}">
      <dgm:prSet/>
      <dgm:spPr/>
      <dgm:t>
        <a:bodyPr/>
        <a:lstStyle/>
        <a:p>
          <a:endParaRPr lang="en-AU"/>
        </a:p>
      </dgm:t>
    </dgm:pt>
    <dgm:pt modelId="{AEE5B6A8-34B1-4AD2-9986-C158D15AC165}">
      <dgm:prSet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100" b="1" dirty="0">
              <a:solidFill>
                <a:srgbClr val="005387"/>
              </a:solidFill>
              <a:latin typeface="Lucida Sans" panose="020B0602030504020204" pitchFamily="34" charset="0"/>
            </a:rPr>
            <a:t>Noise</a:t>
          </a: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BD37670D-2EC7-4944-BED5-802B1EF0E843}" type="parTrans" cxnId="{B3923B40-833F-4223-B74D-9A48FFEC9579}">
      <dgm:prSet/>
      <dgm:spPr/>
      <dgm:t>
        <a:bodyPr/>
        <a:lstStyle/>
        <a:p>
          <a:endParaRPr lang="en-AU"/>
        </a:p>
      </dgm:t>
    </dgm:pt>
    <dgm:pt modelId="{0A00E0C5-C6AD-465E-BF8F-D0A858B76C03}" type="sibTrans" cxnId="{B3923B40-833F-4223-B74D-9A48FFEC9579}">
      <dgm:prSet/>
      <dgm:spPr/>
      <dgm:t>
        <a:bodyPr/>
        <a:lstStyle/>
        <a:p>
          <a:endParaRPr lang="en-AU"/>
        </a:p>
      </dgm:t>
    </dgm:pt>
    <dgm:pt modelId="{6F41909D-2D2A-4B1D-886B-BDD23720DFFC}">
      <dgm:prSet phldrT="[Text]"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US" sz="1100" b="1" dirty="0">
              <a:solidFill>
                <a:srgbClr val="005387"/>
              </a:solidFill>
              <a:latin typeface="Lucida Sans" panose="020B0602030504020204" pitchFamily="34" charset="0"/>
            </a:rPr>
            <a:t>UHF and VHF Radio</a:t>
          </a: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30D7183F-9454-440E-B6D9-B6E6CFC8CC38}" type="sibTrans" cxnId="{220ACB84-11DC-47EC-82DC-FC69173ADB09}">
      <dgm:prSet/>
      <dgm:spPr/>
      <dgm:t>
        <a:bodyPr/>
        <a:lstStyle/>
        <a:p>
          <a:endParaRPr lang="en-AU" sz="800">
            <a:latin typeface="Lucida Sans" panose="020B0602030504020204" pitchFamily="34" charset="0"/>
          </a:endParaRPr>
        </a:p>
      </dgm:t>
    </dgm:pt>
    <dgm:pt modelId="{E14107B1-BCED-4FC8-9A5E-2FFC27873FEE}" type="parTrans" cxnId="{220ACB84-11DC-47EC-82DC-FC69173ADB09}">
      <dgm:prSet/>
      <dgm:spPr/>
      <dgm:t>
        <a:bodyPr/>
        <a:lstStyle/>
        <a:p>
          <a:endParaRPr lang="en-AU" sz="800">
            <a:latin typeface="Lucida Sans" panose="020B0602030504020204" pitchFamily="34" charset="0"/>
          </a:endParaRPr>
        </a:p>
      </dgm:t>
    </dgm:pt>
    <dgm:pt modelId="{53308E7C-FA06-4DA4-A6A4-2A2CB45296DE}">
      <dgm:prSet phldrT="[Text]"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US" sz="1100" b="1" dirty="0">
              <a:solidFill>
                <a:srgbClr val="005387"/>
              </a:solidFill>
              <a:latin typeface="Lucida Sans" panose="020B0602030504020204" pitchFamily="34" charset="0"/>
            </a:rPr>
            <a:t>Water Flow</a:t>
          </a: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F04CA4C2-9062-465D-B01F-CE6BF18F6877}" type="parTrans" cxnId="{33CD2623-FE35-4109-AB10-5C0F9F880465}">
      <dgm:prSet/>
      <dgm:spPr/>
      <dgm:t>
        <a:bodyPr/>
        <a:lstStyle/>
        <a:p>
          <a:endParaRPr lang="en-US"/>
        </a:p>
      </dgm:t>
    </dgm:pt>
    <dgm:pt modelId="{5828CB79-A11D-4CFE-BBD0-6F77FE989F5B}" type="sibTrans" cxnId="{33CD2623-FE35-4109-AB10-5C0F9F880465}">
      <dgm:prSet/>
      <dgm:spPr/>
      <dgm:t>
        <a:bodyPr/>
        <a:lstStyle/>
        <a:p>
          <a:endParaRPr lang="en-US"/>
        </a:p>
      </dgm:t>
    </dgm:pt>
    <dgm:pt modelId="{E29387A2-DABD-46B0-93A1-DC00548489AA}">
      <dgm:prSet phldrT="[Text]"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US" sz="1100" b="1" dirty="0">
              <a:solidFill>
                <a:srgbClr val="005387"/>
              </a:solidFill>
              <a:latin typeface="Lucida Sans" panose="020B0602030504020204" pitchFamily="34" charset="0"/>
            </a:rPr>
            <a:t>Water Quality</a:t>
          </a: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B33D0096-2A8F-42BD-8693-E5482642E799}" type="parTrans" cxnId="{1D6A747F-AEEC-4FD5-9F56-7C5F05FA9249}">
      <dgm:prSet/>
      <dgm:spPr/>
      <dgm:t>
        <a:bodyPr/>
        <a:lstStyle/>
        <a:p>
          <a:endParaRPr lang="en-US"/>
        </a:p>
      </dgm:t>
    </dgm:pt>
    <dgm:pt modelId="{FD0C2C19-C132-4B0B-BB27-81E5CAC66961}" type="sibTrans" cxnId="{1D6A747F-AEEC-4FD5-9F56-7C5F05FA9249}">
      <dgm:prSet/>
      <dgm:spPr/>
      <dgm:t>
        <a:bodyPr/>
        <a:lstStyle/>
        <a:p>
          <a:endParaRPr lang="en-US"/>
        </a:p>
      </dgm:t>
    </dgm:pt>
    <dgm:pt modelId="{2176C240-0A43-427F-AB83-0FA08F351B71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100" b="1" dirty="0">
              <a:solidFill>
                <a:srgbClr val="005387"/>
              </a:solidFill>
              <a:latin typeface="Lucida Sans" panose="020B0602030504020204" pitchFamily="34" charset="0"/>
            </a:rPr>
            <a:t>Relative Humidity</a:t>
          </a: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AA6E0EA4-84D5-4275-98F6-4D5A4E2A2D6D}" type="parTrans" cxnId="{FC80FE2E-6141-4195-8462-4F71E6F11047}">
      <dgm:prSet/>
      <dgm:spPr/>
      <dgm:t>
        <a:bodyPr/>
        <a:lstStyle/>
        <a:p>
          <a:endParaRPr lang="en-AU"/>
        </a:p>
      </dgm:t>
    </dgm:pt>
    <dgm:pt modelId="{74B47D06-4E80-40D2-91A4-D4F850C400A6}" type="sibTrans" cxnId="{FC80FE2E-6141-4195-8462-4F71E6F11047}">
      <dgm:prSet/>
      <dgm:spPr/>
      <dgm:t>
        <a:bodyPr/>
        <a:lstStyle/>
        <a:p>
          <a:endParaRPr lang="en-AU"/>
        </a:p>
      </dgm:t>
    </dgm:pt>
    <dgm:pt modelId="{ACAE77EE-2CBF-4F5E-A999-CC6D579E54C2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100" b="1" dirty="0">
              <a:solidFill>
                <a:srgbClr val="005387"/>
              </a:solidFill>
              <a:latin typeface="Lucida Sans" panose="020B0602030504020204" pitchFamily="34" charset="0"/>
            </a:rPr>
            <a:t>Barometric Pressure</a:t>
          </a: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C7EA4FD8-F161-45DE-85CF-4299B0BFF696}" type="parTrans" cxnId="{58E4D27A-1A26-433F-8411-1AD9A7FCDCDF}">
      <dgm:prSet/>
      <dgm:spPr/>
      <dgm:t>
        <a:bodyPr/>
        <a:lstStyle/>
        <a:p>
          <a:endParaRPr lang="en-AU"/>
        </a:p>
      </dgm:t>
    </dgm:pt>
    <dgm:pt modelId="{D3F79F2C-ECA9-4C75-8420-19CD28AAABC8}" type="sibTrans" cxnId="{58E4D27A-1A26-433F-8411-1AD9A7FCDCDF}">
      <dgm:prSet/>
      <dgm:spPr/>
      <dgm:t>
        <a:bodyPr/>
        <a:lstStyle/>
        <a:p>
          <a:endParaRPr lang="en-AU"/>
        </a:p>
      </dgm:t>
    </dgm:pt>
    <dgm:pt modelId="{04877874-5810-46CC-860C-6C9F5AFB8361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100" b="1" dirty="0">
              <a:solidFill>
                <a:srgbClr val="005387"/>
              </a:solidFill>
              <a:latin typeface="Lucida Sans" panose="020B0602030504020204" pitchFamily="34" charset="0"/>
            </a:rPr>
            <a:t>IP and Packet Data</a:t>
          </a: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3745ECB8-B7D2-4740-B34C-793104C9ADD2}" type="parTrans" cxnId="{6E6DBE90-7595-4BA6-B374-6971CC07DF87}">
      <dgm:prSet/>
      <dgm:spPr/>
      <dgm:t>
        <a:bodyPr/>
        <a:lstStyle/>
        <a:p>
          <a:endParaRPr lang="en-AU"/>
        </a:p>
      </dgm:t>
    </dgm:pt>
    <dgm:pt modelId="{62A6ED4C-582E-459D-AB77-0B03D22339B2}" type="sibTrans" cxnId="{6E6DBE90-7595-4BA6-B374-6971CC07DF87}">
      <dgm:prSet/>
      <dgm:spPr/>
      <dgm:t>
        <a:bodyPr/>
        <a:lstStyle/>
        <a:p>
          <a:endParaRPr lang="en-AU"/>
        </a:p>
      </dgm:t>
    </dgm:pt>
    <dgm:pt modelId="{F9A35F0C-DA1C-416A-BDBD-00F76B3ED037}">
      <dgm:prSet phldrT="[Text]"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A778E174-692F-474A-AA94-448B68AAB3B5}" type="parTrans" cxnId="{F439BD02-46E4-4F8F-99F3-110A9E3AB6BB}">
      <dgm:prSet/>
      <dgm:spPr/>
      <dgm:t>
        <a:bodyPr/>
        <a:lstStyle/>
        <a:p>
          <a:endParaRPr lang="en-US"/>
        </a:p>
      </dgm:t>
    </dgm:pt>
    <dgm:pt modelId="{429120E2-9952-45AA-AEAF-1A10997991F1}" type="sibTrans" cxnId="{F439BD02-46E4-4F8F-99F3-110A9E3AB6BB}">
      <dgm:prSet/>
      <dgm:spPr/>
      <dgm:t>
        <a:bodyPr/>
        <a:lstStyle/>
        <a:p>
          <a:endParaRPr lang="en-US"/>
        </a:p>
      </dgm:t>
    </dgm:pt>
    <dgm:pt modelId="{6D892142-A65E-4195-81AE-03D18A3968A0}">
      <dgm:prSet phldrT="[Text]"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AU" sz="1100" b="1" dirty="0">
              <a:solidFill>
                <a:srgbClr val="005387"/>
              </a:solidFill>
              <a:latin typeface="Lucida Sans" panose="020B0602030504020204" pitchFamily="34" charset="0"/>
            </a:rPr>
            <a:t>Flood Warning</a:t>
          </a:r>
        </a:p>
      </dgm:t>
    </dgm:pt>
    <dgm:pt modelId="{CA806683-A535-4078-B198-D6A3BAD3C2AD}" type="parTrans" cxnId="{1658814A-1CFE-4CBB-A0A0-398B02AD46AB}">
      <dgm:prSet/>
      <dgm:spPr/>
      <dgm:t>
        <a:bodyPr/>
        <a:lstStyle/>
        <a:p>
          <a:endParaRPr lang="en-US"/>
        </a:p>
      </dgm:t>
    </dgm:pt>
    <dgm:pt modelId="{5878818E-41AE-4A8D-93EC-3F3EE79E15F2}" type="sibTrans" cxnId="{1658814A-1CFE-4CBB-A0A0-398B02AD46AB}">
      <dgm:prSet/>
      <dgm:spPr/>
      <dgm:t>
        <a:bodyPr/>
        <a:lstStyle/>
        <a:p>
          <a:endParaRPr lang="en-US"/>
        </a:p>
      </dgm:t>
    </dgm:pt>
    <dgm:pt modelId="{D9484981-31B1-4CC6-8F0B-F8DC49A85FD1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100" b="1" dirty="0">
              <a:solidFill>
                <a:srgbClr val="005387"/>
              </a:solidFill>
              <a:latin typeface="Lucida Sans" panose="020B0602030504020204" pitchFamily="34" charset="0"/>
            </a:rPr>
            <a:t>Solar Radiation</a:t>
          </a: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1E319F5D-8063-4364-9001-D330838B39C8}" type="parTrans" cxnId="{CDF708F3-DB3D-470C-B13D-581B6A27F3AC}">
      <dgm:prSet/>
      <dgm:spPr/>
      <dgm:t>
        <a:bodyPr/>
        <a:lstStyle/>
        <a:p>
          <a:endParaRPr lang="en-US"/>
        </a:p>
      </dgm:t>
    </dgm:pt>
    <dgm:pt modelId="{5F76C876-6A58-470A-9B4D-CCFDF7BF063D}" type="sibTrans" cxnId="{CDF708F3-DB3D-470C-B13D-581B6A27F3AC}">
      <dgm:prSet/>
      <dgm:spPr/>
      <dgm:t>
        <a:bodyPr/>
        <a:lstStyle/>
        <a:p>
          <a:endParaRPr lang="en-US"/>
        </a:p>
      </dgm:t>
    </dgm:pt>
    <dgm:pt modelId="{B7A89E2F-67D2-409B-9C31-3716D94E637C}">
      <dgm:prSet phldrT="[Text]"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US" sz="1100" b="1" dirty="0">
              <a:solidFill>
                <a:srgbClr val="005387"/>
              </a:solidFill>
              <a:latin typeface="Lucida Sans" panose="020B0602030504020204" pitchFamily="34" charset="0"/>
            </a:rPr>
            <a:t>Ambient Air</a:t>
          </a: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ACEC8FB4-97CB-40D4-B6F4-F2692F80EDBE}" type="parTrans" cxnId="{E8A4BF89-5CFC-462B-B86F-3BE84FC93F11}">
      <dgm:prSet/>
      <dgm:spPr/>
      <dgm:t>
        <a:bodyPr/>
        <a:lstStyle/>
        <a:p>
          <a:endParaRPr lang="en-US"/>
        </a:p>
      </dgm:t>
    </dgm:pt>
    <dgm:pt modelId="{B6D54920-A87E-4E85-A7F6-4830A97B2945}" type="sibTrans" cxnId="{E8A4BF89-5CFC-462B-B86F-3BE84FC93F11}">
      <dgm:prSet/>
      <dgm:spPr/>
      <dgm:t>
        <a:bodyPr/>
        <a:lstStyle/>
        <a:p>
          <a:endParaRPr lang="en-US"/>
        </a:p>
      </dgm:t>
    </dgm:pt>
    <dgm:pt modelId="{E6B4CD39-CFB3-46B8-8B61-A25B1A4A4D63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100" b="1" dirty="0">
              <a:solidFill>
                <a:srgbClr val="005387"/>
              </a:solidFill>
              <a:latin typeface="Lucida Sans" panose="020B0602030504020204" pitchFamily="34" charset="0"/>
            </a:rPr>
            <a:t>CDMA and GSM</a:t>
          </a: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5ED51C7B-6BAC-4181-8CEE-12004975B754}" type="parTrans" cxnId="{EDA8F2E7-9FB6-45F0-AD08-7A3544EBFA9B}">
      <dgm:prSet/>
      <dgm:spPr/>
      <dgm:t>
        <a:bodyPr/>
        <a:lstStyle/>
        <a:p>
          <a:endParaRPr lang="en-US"/>
        </a:p>
      </dgm:t>
    </dgm:pt>
    <dgm:pt modelId="{1466EE2D-F80F-4B7D-B648-156E05F0E74F}" type="sibTrans" cxnId="{EDA8F2E7-9FB6-45F0-AD08-7A3544EBFA9B}">
      <dgm:prSet/>
      <dgm:spPr/>
      <dgm:t>
        <a:bodyPr/>
        <a:lstStyle/>
        <a:p>
          <a:endParaRPr lang="en-US"/>
        </a:p>
      </dgm:t>
    </dgm:pt>
    <dgm:pt modelId="{8AA09932-6C7E-415A-A6AB-4C720C660D43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100" b="1" dirty="0">
              <a:solidFill>
                <a:srgbClr val="005387"/>
              </a:solidFill>
              <a:latin typeface="Lucida Sans" panose="020B0602030504020204" pitchFamily="34" charset="0"/>
            </a:rPr>
            <a:t>3G and 4G</a:t>
          </a: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001867B0-E833-4443-91D1-1969C8ACC4A5}" type="parTrans" cxnId="{A91D19D2-6169-4BAA-A2B4-9106DA54694B}">
      <dgm:prSet/>
      <dgm:spPr/>
      <dgm:t>
        <a:bodyPr/>
        <a:lstStyle/>
        <a:p>
          <a:endParaRPr lang="en-US"/>
        </a:p>
      </dgm:t>
    </dgm:pt>
    <dgm:pt modelId="{966E98A6-67B6-46A0-94BF-34330165CFFF}" type="sibTrans" cxnId="{A91D19D2-6169-4BAA-A2B4-9106DA54694B}">
      <dgm:prSet/>
      <dgm:spPr/>
      <dgm:t>
        <a:bodyPr/>
        <a:lstStyle/>
        <a:p>
          <a:endParaRPr lang="en-US"/>
        </a:p>
      </dgm:t>
    </dgm:pt>
    <dgm:pt modelId="{2CCC1FE9-5A10-47F2-938D-6C814CC7A236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100" b="1" dirty="0">
              <a:solidFill>
                <a:srgbClr val="005387"/>
              </a:solidFill>
              <a:latin typeface="Lucida Sans" panose="020B0602030504020204" pitchFamily="34" charset="0"/>
            </a:rPr>
            <a:t>Satellite</a:t>
          </a: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6DE726D2-D289-46CC-915F-6C8AEA3CEDC4}" type="parTrans" cxnId="{0F471DE1-F649-4AF0-9F40-43D155B6510C}">
      <dgm:prSet/>
      <dgm:spPr/>
      <dgm:t>
        <a:bodyPr/>
        <a:lstStyle/>
        <a:p>
          <a:endParaRPr lang="en-US"/>
        </a:p>
      </dgm:t>
    </dgm:pt>
    <dgm:pt modelId="{2D019B24-6617-4FD5-B033-79E1E6CC9D34}" type="sibTrans" cxnId="{0F471DE1-F649-4AF0-9F40-43D155B6510C}">
      <dgm:prSet/>
      <dgm:spPr/>
      <dgm:t>
        <a:bodyPr/>
        <a:lstStyle/>
        <a:p>
          <a:endParaRPr lang="en-US"/>
        </a:p>
      </dgm:t>
    </dgm:pt>
    <dgm:pt modelId="{9226791D-6356-4BE6-9C7F-AC3E3E81E1B4}">
      <dgm:prSet phldrT="[Text]"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US" sz="1100" b="1" dirty="0">
              <a:solidFill>
                <a:srgbClr val="005387"/>
              </a:solidFill>
              <a:latin typeface="Lucida Sans" panose="020B0602030504020204" pitchFamily="34" charset="0"/>
            </a:rPr>
            <a:t>Rating tables</a:t>
          </a: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D19C114E-4433-4FDC-82FA-3DCCC4545E86}" type="parTrans" cxnId="{CC9D15E0-24E0-4FC3-B866-266F4EE363C6}">
      <dgm:prSet/>
      <dgm:spPr/>
      <dgm:t>
        <a:bodyPr/>
        <a:lstStyle/>
        <a:p>
          <a:endParaRPr lang="en-AU"/>
        </a:p>
      </dgm:t>
    </dgm:pt>
    <dgm:pt modelId="{8B659EF9-7DF7-47A0-99F4-3C6608400581}" type="sibTrans" cxnId="{CC9D15E0-24E0-4FC3-B866-266F4EE363C6}">
      <dgm:prSet/>
      <dgm:spPr/>
      <dgm:t>
        <a:bodyPr/>
        <a:lstStyle/>
        <a:p>
          <a:endParaRPr lang="en-AU"/>
        </a:p>
      </dgm:t>
    </dgm:pt>
    <dgm:pt modelId="{B96095CF-39D1-42EB-8ACA-3B8203EE0A32}">
      <dgm:prSet phldrT="[Text]"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 algn="l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100" b="1" dirty="0">
              <a:solidFill>
                <a:srgbClr val="005387"/>
              </a:solidFill>
              <a:latin typeface="Lucida Sans" panose="020B0602030504020204" pitchFamily="34" charset="0"/>
            </a:rPr>
            <a:t>Rainfall</a:t>
          </a: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F8A406DB-B971-4AA9-B56F-42C13CDADAFB}" type="parTrans" cxnId="{F1306494-2243-4E66-8FB8-0A44A8205F86}">
      <dgm:prSet/>
      <dgm:spPr/>
      <dgm:t>
        <a:bodyPr/>
        <a:lstStyle/>
        <a:p>
          <a:endParaRPr lang="en-AU"/>
        </a:p>
      </dgm:t>
    </dgm:pt>
    <dgm:pt modelId="{35A2B3FD-A5F3-4AF0-9EE1-4BC350E8A6AC}" type="sibTrans" cxnId="{F1306494-2243-4E66-8FB8-0A44A8205F86}">
      <dgm:prSet/>
      <dgm:spPr/>
      <dgm:t>
        <a:bodyPr/>
        <a:lstStyle/>
        <a:p>
          <a:endParaRPr lang="en-AU"/>
        </a:p>
      </dgm:t>
    </dgm:pt>
    <dgm:pt modelId="{B8827371-E8EE-4D4C-9F72-B323673A07F1}">
      <dgm:prSet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100" b="1" dirty="0">
              <a:solidFill>
                <a:srgbClr val="005387"/>
              </a:solidFill>
              <a:latin typeface="Lucida Sans" panose="020B0602030504020204" pitchFamily="34" charset="0"/>
            </a:rPr>
            <a:t>Vibration</a:t>
          </a: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0C99CF02-AB46-439E-B59F-2FB5DB294AFE}" type="parTrans" cxnId="{58411422-DD27-4D4B-9DBE-F0F30DF702DD}">
      <dgm:prSet/>
      <dgm:spPr/>
      <dgm:t>
        <a:bodyPr/>
        <a:lstStyle/>
        <a:p>
          <a:endParaRPr lang="en-AU"/>
        </a:p>
      </dgm:t>
    </dgm:pt>
    <dgm:pt modelId="{02ADEFC5-21E8-4DD5-B674-0A498CDAD0CA}" type="sibTrans" cxnId="{58411422-DD27-4D4B-9DBE-F0F30DF702DD}">
      <dgm:prSet/>
      <dgm:spPr/>
      <dgm:t>
        <a:bodyPr/>
        <a:lstStyle/>
        <a:p>
          <a:endParaRPr lang="en-AU"/>
        </a:p>
      </dgm:t>
    </dgm:pt>
    <dgm:pt modelId="{390F7C08-0C68-4988-B5FF-FDCEB470D916}">
      <dgm:prSet phldrT="[Text]"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US" sz="1100" b="1" dirty="0">
              <a:solidFill>
                <a:srgbClr val="005387"/>
              </a:solidFill>
              <a:latin typeface="Lucida Sans" panose="020B0602030504020204" pitchFamily="34" charset="0"/>
            </a:rPr>
            <a:t>Bathymetry</a:t>
          </a: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025CAD11-F751-49D4-889B-9689D46E4453}" type="parTrans" cxnId="{3FE0E494-524C-47E2-85A9-17E5635EEE2B}">
      <dgm:prSet/>
      <dgm:spPr/>
      <dgm:t>
        <a:bodyPr/>
        <a:lstStyle/>
        <a:p>
          <a:endParaRPr lang="en-AU"/>
        </a:p>
      </dgm:t>
    </dgm:pt>
    <dgm:pt modelId="{3A075A4C-3B68-462D-AF43-4126BBAB3801}" type="sibTrans" cxnId="{3FE0E494-524C-47E2-85A9-17E5635EEE2B}">
      <dgm:prSet/>
      <dgm:spPr/>
      <dgm:t>
        <a:bodyPr/>
        <a:lstStyle/>
        <a:p>
          <a:endParaRPr lang="en-AU"/>
        </a:p>
      </dgm:t>
    </dgm:pt>
    <dgm:pt modelId="{DB8710FD-2861-4632-B710-017E0C1142DE}">
      <dgm:prSet custT="1"/>
      <dgm:spPr>
        <a:solidFill>
          <a:schemeClr val="bg1">
            <a:alpha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100" b="1" dirty="0">
              <a:solidFill>
                <a:srgbClr val="005387"/>
              </a:solidFill>
              <a:latin typeface="Lucida Sans" panose="020B0602030504020204" pitchFamily="34" charset="0"/>
            </a:rPr>
            <a:t>Lightning Detection</a:t>
          </a:r>
          <a:endParaRPr lang="en-AU" sz="1100" b="1" dirty="0">
            <a:solidFill>
              <a:srgbClr val="005387"/>
            </a:solidFill>
            <a:latin typeface="Lucida Sans" panose="020B0602030504020204" pitchFamily="34" charset="0"/>
          </a:endParaRPr>
        </a:p>
      </dgm:t>
    </dgm:pt>
    <dgm:pt modelId="{A2AB531D-5ACA-49CE-B57D-D32BC203210D}" type="parTrans" cxnId="{4F905C4B-8BEB-4B60-95F7-66E88356EAD2}">
      <dgm:prSet/>
      <dgm:spPr/>
      <dgm:t>
        <a:bodyPr/>
        <a:lstStyle/>
        <a:p>
          <a:endParaRPr lang="en-AU"/>
        </a:p>
      </dgm:t>
    </dgm:pt>
    <dgm:pt modelId="{FA216A13-BFB4-4C75-B557-CD5A3B74D986}" type="sibTrans" cxnId="{4F905C4B-8BEB-4B60-95F7-66E88356EAD2}">
      <dgm:prSet/>
      <dgm:spPr/>
      <dgm:t>
        <a:bodyPr/>
        <a:lstStyle/>
        <a:p>
          <a:endParaRPr lang="en-AU"/>
        </a:p>
      </dgm:t>
    </dgm:pt>
    <dgm:pt modelId="{FAE455D7-4361-430C-9510-FD16F34879F4}" type="pres">
      <dgm:prSet presAssocID="{DA6F5B3A-ED92-474E-B96B-6E3BA48DED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847DC03-7E0E-438A-9489-9BA7BAB25178}" type="pres">
      <dgm:prSet presAssocID="{EFDF4125-59B9-4BBD-AB4E-BBB9B094426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15A6831-E1BC-4C1B-A789-6ABA57C5595D}" type="pres">
      <dgm:prSet presAssocID="{4F80E54A-FA21-408E-84D2-D743CAE2F671}" presName="sibTrans" presStyleCnt="0"/>
      <dgm:spPr/>
    </dgm:pt>
    <dgm:pt modelId="{CF4C9B8A-4BAD-4529-945A-3A052054EFCC}" type="pres">
      <dgm:prSet presAssocID="{76B359A5-95C1-46FE-B7BE-ED07F2F681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74FC5AE-41C1-4F10-B490-D460B935FA02}" type="pres">
      <dgm:prSet presAssocID="{031C8C86-E97E-47D5-B10E-40335B04306F}" presName="sibTrans" presStyleCnt="0"/>
      <dgm:spPr/>
    </dgm:pt>
    <dgm:pt modelId="{1C98AB1D-085F-4033-AC2B-EF43A8FEBA07}" type="pres">
      <dgm:prSet presAssocID="{9563AE5C-4905-4510-A44B-BDEDB32C516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256FA73-F235-4DCE-B173-4F9FE2834340}" type="pres">
      <dgm:prSet presAssocID="{013E7AE5-212A-4DCA-B0E2-72050FF27B56}" presName="sibTrans" presStyleCnt="0"/>
      <dgm:spPr/>
    </dgm:pt>
    <dgm:pt modelId="{D1C8AA82-F0A7-4521-901F-BEC6AEABB68D}" type="pres">
      <dgm:prSet presAssocID="{4F4AAAA6-FA4E-4468-845F-0CFD360B79A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17C91CE-201E-4C32-8D00-867C769D2F52}" type="presOf" srcId="{2176C240-0A43-427F-AB83-0FA08F351B71}" destId="{CF4C9B8A-4BAD-4529-945A-3A052054EFCC}" srcOrd="0" destOrd="4" presId="urn:microsoft.com/office/officeart/2005/8/layout/hList6"/>
    <dgm:cxn modelId="{C785CFFA-28BC-4132-BA82-FA6E88611E85}" type="presOf" srcId="{76B359A5-95C1-46FE-B7BE-ED07F2F68139}" destId="{CF4C9B8A-4BAD-4529-945A-3A052054EFCC}" srcOrd="0" destOrd="0" presId="urn:microsoft.com/office/officeart/2005/8/layout/hList6"/>
    <dgm:cxn modelId="{F1306494-2243-4E66-8FB8-0A44A8205F86}" srcId="{76B359A5-95C1-46FE-B7BE-ED07F2F68139}" destId="{B96095CF-39D1-42EB-8ACA-3B8203EE0A32}" srcOrd="1" destOrd="0" parTransId="{F8A406DB-B971-4AA9-B56F-42C13CDADAFB}" sibTransId="{35A2B3FD-A5F3-4AF0-9EE1-4BC350E8A6AC}"/>
    <dgm:cxn modelId="{43FBA128-E698-4004-B33B-1EE81BBB657B}" type="presOf" srcId="{390F7C08-0C68-4988-B5FF-FDCEB470D916}" destId="{7847DC03-7E0E-438A-9489-9BA7BAB25178}" srcOrd="0" destOrd="6" presId="urn:microsoft.com/office/officeart/2005/8/layout/hList6"/>
    <dgm:cxn modelId="{6EBD7C26-2032-43F2-8F16-D9B6187831C4}" type="presOf" srcId="{5FA022E9-FF31-47AF-9649-5A9C3CE2D626}" destId="{1C98AB1D-085F-4033-AC2B-EF43A8FEBA07}" srcOrd="0" destOrd="4" presId="urn:microsoft.com/office/officeart/2005/8/layout/hList6"/>
    <dgm:cxn modelId="{6E6DBE90-7595-4BA6-B374-6971CC07DF87}" srcId="{4F4AAAA6-FA4E-4468-845F-0CFD360B79A7}" destId="{04877874-5810-46CC-860C-6C9F5AFB8361}" srcOrd="1" destOrd="0" parTransId="{3745ECB8-B7D2-4740-B34C-793104C9ADD2}" sibTransId="{62A6ED4C-582E-459D-AB77-0B03D22339B2}"/>
    <dgm:cxn modelId="{006D1D54-DF9A-4C91-BCE2-8AC07517660F}" type="presOf" srcId="{7F50947E-A9A1-44B4-A51E-0FEE30025D22}" destId="{1C98AB1D-085F-4033-AC2B-EF43A8FEBA07}" srcOrd="0" destOrd="3" presId="urn:microsoft.com/office/officeart/2005/8/layout/hList6"/>
    <dgm:cxn modelId="{1658814A-1CFE-4CBB-A0A0-398B02AD46AB}" srcId="{EFDF4125-59B9-4BBD-AB4E-BBB9B0944269}" destId="{6D892142-A65E-4195-81AE-03D18A3968A0}" srcOrd="3" destOrd="0" parTransId="{CA806683-A535-4078-B198-D6A3BAD3C2AD}" sibTransId="{5878818E-41AE-4A8D-93EC-3F3EE79E15F2}"/>
    <dgm:cxn modelId="{16E8415A-C88E-4071-B0C2-C2B91EFAF56F}" type="presOf" srcId="{EFDF4125-59B9-4BBD-AB4E-BBB9B0944269}" destId="{7847DC03-7E0E-438A-9489-9BA7BAB25178}" srcOrd="0" destOrd="0" presId="urn:microsoft.com/office/officeart/2005/8/layout/hList6"/>
    <dgm:cxn modelId="{1D6A747F-AEEC-4FD5-9F56-7C5F05FA9249}" srcId="{EFDF4125-59B9-4BBD-AB4E-BBB9B0944269}" destId="{E29387A2-DABD-46B0-93A1-DC00548489AA}" srcOrd="2" destOrd="0" parTransId="{B33D0096-2A8F-42BD-8693-E5482642E799}" sibTransId="{FD0C2C19-C132-4B0B-BB27-81E5CAC66961}"/>
    <dgm:cxn modelId="{0F471DE1-F649-4AF0-9F40-43D155B6510C}" srcId="{4F4AAAA6-FA4E-4468-845F-0CFD360B79A7}" destId="{2CCC1FE9-5A10-47F2-938D-6C814CC7A236}" srcOrd="4" destOrd="0" parTransId="{6DE726D2-D289-46CC-915F-6C8AEA3CEDC4}" sibTransId="{2D019B24-6617-4FD5-B033-79E1E6CC9D34}"/>
    <dgm:cxn modelId="{858D34A7-9F6D-475C-A408-B7C3DA2B464C}" type="presOf" srcId="{AEE5B6A8-34B1-4AD2-9986-C158D15AC165}" destId="{1C98AB1D-085F-4033-AC2B-EF43A8FEBA07}" srcOrd="0" destOrd="5" presId="urn:microsoft.com/office/officeart/2005/8/layout/hList6"/>
    <dgm:cxn modelId="{CA69CFC7-CD3A-4060-A1D2-2957C34E8DAC}" type="presOf" srcId="{D9484981-31B1-4CC6-8F0B-F8DC49A85FD1}" destId="{CF4C9B8A-4BAD-4529-945A-3A052054EFCC}" srcOrd="0" destOrd="6" presId="urn:microsoft.com/office/officeart/2005/8/layout/hList6"/>
    <dgm:cxn modelId="{D8A1D827-732A-4A0F-887A-52FBF6764010}" srcId="{4F4AAAA6-FA4E-4468-845F-0CFD360B79A7}" destId="{CB71CD6B-5995-496F-AC95-28A73CD50CB3}" srcOrd="5" destOrd="0" parTransId="{C6C2B062-1910-4664-9D02-008F4A0CD605}" sibTransId="{9731114F-9A85-446F-89CC-7CA215E0889B}"/>
    <dgm:cxn modelId="{56E874A8-0CDB-4DBA-80B0-3722DEB539D9}" type="presOf" srcId="{DA6F5B3A-ED92-474E-B96B-6E3BA48DEDAF}" destId="{FAE455D7-4361-430C-9510-FD16F34879F4}" srcOrd="0" destOrd="0" presId="urn:microsoft.com/office/officeart/2005/8/layout/hList6"/>
    <dgm:cxn modelId="{D487D846-ED3C-465D-A6F0-B5BE9A7BE1F1}" srcId="{9563AE5C-4905-4510-A44B-BDEDB32C516A}" destId="{7F50947E-A9A1-44B4-A51E-0FEE30025D22}" srcOrd="2" destOrd="0" parTransId="{40F5C59D-7B31-475D-B68C-C6038ED6665B}" sibTransId="{38649C55-B8AA-4A29-9FA0-593E2B45D6E6}"/>
    <dgm:cxn modelId="{1975E228-6478-4A2F-8DF8-BBA95E3DBDFB}" type="presOf" srcId="{9226791D-6356-4BE6-9C7F-AC3E3E81E1B4}" destId="{7847DC03-7E0E-438A-9489-9BA7BAB25178}" srcOrd="0" destOrd="5" presId="urn:microsoft.com/office/officeart/2005/8/layout/hList6"/>
    <dgm:cxn modelId="{F439BD02-46E4-4F8F-99F3-110A9E3AB6BB}" srcId="{9563AE5C-4905-4510-A44B-BDEDB32C516A}" destId="{F9A35F0C-DA1C-416A-BDBD-00F76B3ED037}" srcOrd="0" destOrd="0" parTransId="{A778E174-692F-474A-AA94-448B68AAB3B5}" sibTransId="{429120E2-9952-45AA-AEAF-1A10997991F1}"/>
    <dgm:cxn modelId="{EDA8F2E7-9FB6-45F0-AD08-7A3544EBFA9B}" srcId="{4F4AAAA6-FA4E-4468-845F-0CFD360B79A7}" destId="{E6B4CD39-CFB3-46B8-8B61-A25B1A4A4D63}" srcOrd="2" destOrd="0" parTransId="{5ED51C7B-6BAC-4181-8CEE-12004975B754}" sibTransId="{1466EE2D-F80F-4B7D-B648-156E05F0E74F}"/>
    <dgm:cxn modelId="{631CE3C7-0036-445D-9173-F03D1FCAE29C}" type="presOf" srcId="{E29387A2-DABD-46B0-93A1-DC00548489AA}" destId="{7847DC03-7E0E-438A-9489-9BA7BAB25178}" srcOrd="0" destOrd="3" presId="urn:microsoft.com/office/officeart/2005/8/layout/hList6"/>
    <dgm:cxn modelId="{14A4F43E-6C30-4D14-96F8-A0DA5A10DB61}" type="presOf" srcId="{8AA09932-6C7E-415A-A6AB-4C720C660D43}" destId="{D1C8AA82-F0A7-4521-901F-BEC6AEABB68D}" srcOrd="0" destOrd="4" presId="urn:microsoft.com/office/officeart/2005/8/layout/hList6"/>
    <dgm:cxn modelId="{4F905C4B-8BEB-4B60-95F7-66E88356EAD2}" srcId="{76B359A5-95C1-46FE-B7BE-ED07F2F68139}" destId="{DB8710FD-2861-4632-B710-017E0C1142DE}" srcOrd="6" destOrd="0" parTransId="{A2AB531D-5ACA-49CE-B57D-D32BC203210D}" sibTransId="{FA216A13-BFB4-4C75-B557-CD5A3B74D986}"/>
    <dgm:cxn modelId="{B3923B40-833F-4223-B74D-9A48FFEC9579}" srcId="{9563AE5C-4905-4510-A44B-BDEDB32C516A}" destId="{AEE5B6A8-34B1-4AD2-9986-C158D15AC165}" srcOrd="4" destOrd="0" parTransId="{BD37670D-2EC7-4944-BED5-802B1EF0E843}" sibTransId="{0A00E0C5-C6AD-465E-BF8F-D0A858B76C03}"/>
    <dgm:cxn modelId="{95E0EEC0-CB7D-44E5-B968-0C51A5C0F4EA}" type="presOf" srcId="{6F41909D-2D2A-4B1D-886B-BDD23720DFFC}" destId="{D1C8AA82-F0A7-4521-901F-BEC6AEABB68D}" srcOrd="0" destOrd="1" presId="urn:microsoft.com/office/officeart/2005/8/layout/hList6"/>
    <dgm:cxn modelId="{E8A4BF89-5CFC-462B-B86F-3BE84FC93F11}" srcId="{9563AE5C-4905-4510-A44B-BDEDB32C516A}" destId="{B7A89E2F-67D2-409B-9C31-3716D94E637C}" srcOrd="1" destOrd="0" parTransId="{ACEC8FB4-97CB-40D4-B6F4-F2692F80EDBE}" sibTransId="{B6D54920-A87E-4E85-A7F6-4830A97B2945}"/>
    <dgm:cxn modelId="{A91D19D2-6169-4BAA-A2B4-9106DA54694B}" srcId="{4F4AAAA6-FA4E-4468-845F-0CFD360B79A7}" destId="{8AA09932-6C7E-415A-A6AB-4C720C660D43}" srcOrd="3" destOrd="0" parTransId="{001867B0-E833-4443-91D1-1969C8ACC4A5}" sibTransId="{966E98A6-67B6-46A0-94BF-34330165CFFF}"/>
    <dgm:cxn modelId="{48A47790-562B-4E89-9FB1-9185A9D606E0}" srcId="{76B359A5-95C1-46FE-B7BE-ED07F2F68139}" destId="{53808398-6908-4F49-AB88-845B2DAF3F09}" srcOrd="0" destOrd="0" parTransId="{22AC64B3-2394-4E36-B8D9-A4E27E1D6E26}" sibTransId="{83D1B09B-9F1C-4336-B0C4-C6B72BA51904}"/>
    <dgm:cxn modelId="{C71E3D73-C1ED-4F92-8726-DD259AF0F2A3}" type="presOf" srcId="{04877874-5810-46CC-860C-6C9F5AFB8361}" destId="{D1C8AA82-F0A7-4521-901F-BEC6AEABB68D}" srcOrd="0" destOrd="2" presId="urn:microsoft.com/office/officeart/2005/8/layout/hList6"/>
    <dgm:cxn modelId="{7EDCAD56-7D06-4B04-8AB5-14D4F66F5877}" type="presOf" srcId="{19002206-09C3-46A5-8D76-C6DE79F800EC}" destId="{CF4C9B8A-4BAD-4529-945A-3A052054EFCC}" srcOrd="0" destOrd="3" presId="urn:microsoft.com/office/officeart/2005/8/layout/hList6"/>
    <dgm:cxn modelId="{B4B97C5F-E61A-43C1-A52E-8C48841AB718}" type="presOf" srcId="{F9A35F0C-DA1C-416A-BDBD-00F76B3ED037}" destId="{1C98AB1D-085F-4033-AC2B-EF43A8FEBA07}" srcOrd="0" destOrd="1" presId="urn:microsoft.com/office/officeart/2005/8/layout/hList6"/>
    <dgm:cxn modelId="{EF715E2A-FA13-4824-AFBB-0EEBEC133333}" type="presOf" srcId="{B7A89E2F-67D2-409B-9C31-3716D94E637C}" destId="{1C98AB1D-085F-4033-AC2B-EF43A8FEBA07}" srcOrd="0" destOrd="2" presId="urn:microsoft.com/office/officeart/2005/8/layout/hList6"/>
    <dgm:cxn modelId="{CC9D15E0-24E0-4FC3-B866-266F4EE363C6}" srcId="{EFDF4125-59B9-4BBD-AB4E-BBB9B0944269}" destId="{9226791D-6356-4BE6-9C7F-AC3E3E81E1B4}" srcOrd="4" destOrd="0" parTransId="{D19C114E-4433-4FDC-82FA-3DCCC4545E86}" sibTransId="{8B659EF9-7DF7-47A0-99F4-3C6608400581}"/>
    <dgm:cxn modelId="{643CA609-1E4A-45D7-8533-D00344469C32}" type="presOf" srcId="{CB71CD6B-5995-496F-AC95-28A73CD50CB3}" destId="{D1C8AA82-F0A7-4521-901F-BEC6AEABB68D}" srcOrd="0" destOrd="6" presId="urn:microsoft.com/office/officeart/2005/8/layout/hList6"/>
    <dgm:cxn modelId="{0F91D736-40A4-45F2-83FD-8C6255CA5BB9}" type="presOf" srcId="{B96095CF-39D1-42EB-8ACA-3B8203EE0A32}" destId="{CF4C9B8A-4BAD-4529-945A-3A052054EFCC}" srcOrd="0" destOrd="2" presId="urn:microsoft.com/office/officeart/2005/8/layout/hList6"/>
    <dgm:cxn modelId="{58E4D27A-1A26-433F-8411-1AD9A7FCDCDF}" srcId="{76B359A5-95C1-46FE-B7BE-ED07F2F68139}" destId="{ACAE77EE-2CBF-4F5E-A999-CC6D579E54C2}" srcOrd="4" destOrd="0" parTransId="{C7EA4FD8-F161-45DE-85CF-4299B0BFF696}" sibTransId="{D3F79F2C-ECA9-4C75-8420-19CD28AAABC8}"/>
    <dgm:cxn modelId="{40C8A0F3-374E-4228-8F53-E422AFE89C24}" srcId="{DA6F5B3A-ED92-474E-B96B-6E3BA48DEDAF}" destId="{76B359A5-95C1-46FE-B7BE-ED07F2F68139}" srcOrd="1" destOrd="0" parTransId="{568802DF-E0E8-4BCC-8785-392D53BEFD06}" sibTransId="{031C8C86-E97E-47D5-B10E-40335B04306F}"/>
    <dgm:cxn modelId="{26624A22-181C-4F64-856F-67CA8E008865}" type="presOf" srcId="{E6B4CD39-CFB3-46B8-8B61-A25B1A4A4D63}" destId="{D1C8AA82-F0A7-4521-901F-BEC6AEABB68D}" srcOrd="0" destOrd="3" presId="urn:microsoft.com/office/officeart/2005/8/layout/hList6"/>
    <dgm:cxn modelId="{362BC5EA-CF68-46A1-9C02-A0090E238203}" type="presOf" srcId="{6D892142-A65E-4195-81AE-03D18A3968A0}" destId="{7847DC03-7E0E-438A-9489-9BA7BAB25178}" srcOrd="0" destOrd="4" presId="urn:microsoft.com/office/officeart/2005/8/layout/hList6"/>
    <dgm:cxn modelId="{3FE0E494-524C-47E2-85A9-17E5635EEE2B}" srcId="{EFDF4125-59B9-4BBD-AB4E-BBB9B0944269}" destId="{390F7C08-0C68-4988-B5FF-FDCEB470D916}" srcOrd="5" destOrd="0" parTransId="{025CAD11-F751-49D4-889B-9689D46E4453}" sibTransId="{3A075A4C-3B68-462D-AF43-4126BBAB3801}"/>
    <dgm:cxn modelId="{D6D190A6-E51D-4CEF-A79A-330D0676F156}" srcId="{EFDF4125-59B9-4BBD-AB4E-BBB9B0944269}" destId="{95A77D65-16A9-460A-80D1-6E23F8562955}" srcOrd="0" destOrd="0" parTransId="{586F46F6-0FDF-41F6-B101-69CE9F579589}" sibTransId="{AF685FA3-CB72-4EC0-8241-25CC23D4D894}"/>
    <dgm:cxn modelId="{8922D9AD-8F3A-49D5-81EB-32BEDDAEDDCD}" srcId="{DA6F5B3A-ED92-474E-B96B-6E3BA48DEDAF}" destId="{4F4AAAA6-FA4E-4468-845F-0CFD360B79A7}" srcOrd="3" destOrd="0" parTransId="{B21E9E75-A836-4B02-BAC8-E5B6E35F593B}" sibTransId="{2C119824-BCFB-457F-A61F-D1CE35E6255D}"/>
    <dgm:cxn modelId="{A1614730-49FA-4A49-9A00-A2F1C7E5567C}" type="presOf" srcId="{ACAE77EE-2CBF-4F5E-A999-CC6D579E54C2}" destId="{CF4C9B8A-4BAD-4529-945A-3A052054EFCC}" srcOrd="0" destOrd="5" presId="urn:microsoft.com/office/officeart/2005/8/layout/hList6"/>
    <dgm:cxn modelId="{CDF708F3-DB3D-470C-B13D-581B6A27F3AC}" srcId="{76B359A5-95C1-46FE-B7BE-ED07F2F68139}" destId="{D9484981-31B1-4CC6-8F0B-F8DC49A85FD1}" srcOrd="5" destOrd="0" parTransId="{1E319F5D-8063-4364-9001-D330838B39C8}" sibTransId="{5F76C876-6A58-470A-9B4D-CCFDF7BF063D}"/>
    <dgm:cxn modelId="{220ACB84-11DC-47EC-82DC-FC69173ADB09}" srcId="{4F4AAAA6-FA4E-4468-845F-0CFD360B79A7}" destId="{6F41909D-2D2A-4B1D-886B-BDD23720DFFC}" srcOrd="0" destOrd="0" parTransId="{E14107B1-BCED-4FC8-9A5E-2FFC27873FEE}" sibTransId="{30D7183F-9454-440E-B6D9-B6E6CFC8CC38}"/>
    <dgm:cxn modelId="{87F64D32-34EC-4963-8AA8-6B6624D9EE57}" type="presOf" srcId="{53308E7C-FA06-4DA4-A6A4-2A2CB45296DE}" destId="{7847DC03-7E0E-438A-9489-9BA7BAB25178}" srcOrd="0" destOrd="2" presId="urn:microsoft.com/office/officeart/2005/8/layout/hList6"/>
    <dgm:cxn modelId="{80F17A0D-F5A4-4453-935D-ED38A4FE91AC}" type="presOf" srcId="{B8827371-E8EE-4D4C-9F72-B323673A07F1}" destId="{1C98AB1D-085F-4033-AC2B-EF43A8FEBA07}" srcOrd="0" destOrd="6" presId="urn:microsoft.com/office/officeart/2005/8/layout/hList6"/>
    <dgm:cxn modelId="{33CD2623-FE35-4109-AB10-5C0F9F880465}" srcId="{EFDF4125-59B9-4BBD-AB4E-BBB9B0944269}" destId="{53308E7C-FA06-4DA4-A6A4-2A2CB45296DE}" srcOrd="1" destOrd="0" parTransId="{F04CA4C2-9062-465D-B01F-CE6BF18F6877}" sibTransId="{5828CB79-A11D-4CFE-BBD0-6F77FE989F5B}"/>
    <dgm:cxn modelId="{B2388157-7730-432F-AE96-99F181F7234F}" type="presOf" srcId="{9563AE5C-4905-4510-A44B-BDEDB32C516A}" destId="{1C98AB1D-085F-4033-AC2B-EF43A8FEBA07}" srcOrd="0" destOrd="0" presId="urn:microsoft.com/office/officeart/2005/8/layout/hList6"/>
    <dgm:cxn modelId="{027B359C-69F7-4B0D-95DE-94840B870A21}" srcId="{DA6F5B3A-ED92-474E-B96B-6E3BA48DEDAF}" destId="{EFDF4125-59B9-4BBD-AB4E-BBB9B0944269}" srcOrd="0" destOrd="0" parTransId="{709295B3-F4EE-4799-A566-A744C7AD414C}" sibTransId="{4F80E54A-FA21-408E-84D2-D743CAE2F671}"/>
    <dgm:cxn modelId="{9B9A40E8-A235-4079-ADE3-CDF4B0A35CF9}" type="presOf" srcId="{53808398-6908-4F49-AB88-845B2DAF3F09}" destId="{CF4C9B8A-4BAD-4529-945A-3A052054EFCC}" srcOrd="0" destOrd="1" presId="urn:microsoft.com/office/officeart/2005/8/layout/hList6"/>
    <dgm:cxn modelId="{7B06CBB9-A8F0-44D8-B2C7-1BAF2F60A278}" type="presOf" srcId="{DB8710FD-2861-4632-B710-017E0C1142DE}" destId="{CF4C9B8A-4BAD-4529-945A-3A052054EFCC}" srcOrd="0" destOrd="7" presId="urn:microsoft.com/office/officeart/2005/8/layout/hList6"/>
    <dgm:cxn modelId="{FD48E56A-D301-4884-BEFB-6019860B9D64}" srcId="{DA6F5B3A-ED92-474E-B96B-6E3BA48DEDAF}" destId="{9563AE5C-4905-4510-A44B-BDEDB32C516A}" srcOrd="2" destOrd="0" parTransId="{E92C3FBD-2011-4635-9CF3-3F59ED7951A7}" sibTransId="{013E7AE5-212A-4DCA-B0E2-72050FF27B56}"/>
    <dgm:cxn modelId="{AEEC7C6A-29BE-4DAE-BABE-74B82C76FDF4}" type="presOf" srcId="{95A77D65-16A9-460A-80D1-6E23F8562955}" destId="{7847DC03-7E0E-438A-9489-9BA7BAB25178}" srcOrd="0" destOrd="1" presId="urn:microsoft.com/office/officeart/2005/8/layout/hList6"/>
    <dgm:cxn modelId="{094C71CE-AF78-4474-89BC-E761024318ED}" type="presOf" srcId="{4F4AAAA6-FA4E-4468-845F-0CFD360B79A7}" destId="{D1C8AA82-F0A7-4521-901F-BEC6AEABB68D}" srcOrd="0" destOrd="0" presId="urn:microsoft.com/office/officeart/2005/8/layout/hList6"/>
    <dgm:cxn modelId="{8C8AD1F1-B193-4522-8187-ACE7D480E67C}" srcId="{76B359A5-95C1-46FE-B7BE-ED07F2F68139}" destId="{19002206-09C3-46A5-8D76-C6DE79F800EC}" srcOrd="2" destOrd="0" parTransId="{565AFACF-B187-4614-A6DA-6060E6D9FBF0}" sibTransId="{807023FB-0B0C-4C85-B81D-8601F80AC01A}"/>
    <dgm:cxn modelId="{50364ABC-A463-443E-85CB-2BF2B3258B74}" srcId="{9563AE5C-4905-4510-A44B-BDEDB32C516A}" destId="{5FA022E9-FF31-47AF-9649-5A9C3CE2D626}" srcOrd="3" destOrd="0" parTransId="{F6930B85-A58C-4E17-ABFE-C326E2E36CD2}" sibTransId="{233FFE21-22F7-4B72-9AA0-3BB3D48B092E}"/>
    <dgm:cxn modelId="{58411422-DD27-4D4B-9DBE-F0F30DF702DD}" srcId="{9563AE5C-4905-4510-A44B-BDEDB32C516A}" destId="{B8827371-E8EE-4D4C-9F72-B323673A07F1}" srcOrd="5" destOrd="0" parTransId="{0C99CF02-AB46-439E-B59F-2FB5DB294AFE}" sibTransId="{02ADEFC5-21E8-4DD5-B674-0A498CDAD0CA}"/>
    <dgm:cxn modelId="{FC80FE2E-6141-4195-8462-4F71E6F11047}" srcId="{76B359A5-95C1-46FE-B7BE-ED07F2F68139}" destId="{2176C240-0A43-427F-AB83-0FA08F351B71}" srcOrd="3" destOrd="0" parTransId="{AA6E0EA4-84D5-4275-98F6-4D5A4E2A2D6D}" sibTransId="{74B47D06-4E80-40D2-91A4-D4F850C400A6}"/>
    <dgm:cxn modelId="{AA8F187D-CAE9-49B0-9511-71DC339734FF}" type="presOf" srcId="{2CCC1FE9-5A10-47F2-938D-6C814CC7A236}" destId="{D1C8AA82-F0A7-4521-901F-BEC6AEABB68D}" srcOrd="0" destOrd="5" presId="urn:microsoft.com/office/officeart/2005/8/layout/hList6"/>
    <dgm:cxn modelId="{F0E34D83-2A64-4372-BC29-882324E8604F}" type="presParOf" srcId="{FAE455D7-4361-430C-9510-FD16F34879F4}" destId="{7847DC03-7E0E-438A-9489-9BA7BAB25178}" srcOrd="0" destOrd="0" presId="urn:microsoft.com/office/officeart/2005/8/layout/hList6"/>
    <dgm:cxn modelId="{56784DD5-E90F-431B-A343-ADC63A4A79B4}" type="presParOf" srcId="{FAE455D7-4361-430C-9510-FD16F34879F4}" destId="{D15A6831-E1BC-4C1B-A789-6ABA57C5595D}" srcOrd="1" destOrd="0" presId="urn:microsoft.com/office/officeart/2005/8/layout/hList6"/>
    <dgm:cxn modelId="{707DF6C4-EAB5-4ADF-8D12-395E7B1FA31D}" type="presParOf" srcId="{FAE455D7-4361-430C-9510-FD16F34879F4}" destId="{CF4C9B8A-4BAD-4529-945A-3A052054EFCC}" srcOrd="2" destOrd="0" presId="urn:microsoft.com/office/officeart/2005/8/layout/hList6"/>
    <dgm:cxn modelId="{69E81E3A-FA48-4677-BB66-AB9A378BF7B0}" type="presParOf" srcId="{FAE455D7-4361-430C-9510-FD16F34879F4}" destId="{C74FC5AE-41C1-4F10-B490-D460B935FA02}" srcOrd="3" destOrd="0" presId="urn:microsoft.com/office/officeart/2005/8/layout/hList6"/>
    <dgm:cxn modelId="{23FC7C23-4F6E-4934-B8D9-44260265FA7D}" type="presParOf" srcId="{FAE455D7-4361-430C-9510-FD16F34879F4}" destId="{1C98AB1D-085F-4033-AC2B-EF43A8FEBA07}" srcOrd="4" destOrd="0" presId="urn:microsoft.com/office/officeart/2005/8/layout/hList6"/>
    <dgm:cxn modelId="{AB58EB9D-1095-4CDD-B9DD-5B3E9CAEA877}" type="presParOf" srcId="{FAE455D7-4361-430C-9510-FD16F34879F4}" destId="{2256FA73-F235-4DCE-B173-4F9FE2834340}" srcOrd="5" destOrd="0" presId="urn:microsoft.com/office/officeart/2005/8/layout/hList6"/>
    <dgm:cxn modelId="{88516213-E229-4CB9-90EC-1857BF17BA38}" type="presParOf" srcId="{FAE455D7-4361-430C-9510-FD16F34879F4}" destId="{D1C8AA82-F0A7-4521-901F-BEC6AEABB68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B2B425-B784-429B-A239-F0AF54CD2F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F432EA-FF0C-4EA9-A5F0-D6830AE18659}">
      <dgm:prSet phldrT="[Text]" custT="1"/>
      <dgm:spPr>
        <a:solidFill>
          <a:srgbClr val="005F9A"/>
        </a:solidFill>
      </dgm:spPr>
      <dgm:t>
        <a:bodyPr/>
        <a:lstStyle/>
        <a:p>
          <a:r>
            <a:rPr lang="en-US" sz="1500" b="1" dirty="0">
              <a:latin typeface="Lucida Sans" panose="020B0602030504020204" pitchFamily="34" charset="0"/>
            </a:rPr>
            <a:t>site inspection, design, fabrication and FAT</a:t>
          </a:r>
        </a:p>
      </dgm:t>
    </dgm:pt>
    <dgm:pt modelId="{2C06E608-FE60-499E-9D84-18429719758A}" type="parTrans" cxnId="{794035D5-BA8C-474C-BE89-BB2A2630E4CA}">
      <dgm:prSet/>
      <dgm:spPr/>
      <dgm:t>
        <a:bodyPr/>
        <a:lstStyle/>
        <a:p>
          <a:endParaRPr lang="en-US"/>
        </a:p>
      </dgm:t>
    </dgm:pt>
    <dgm:pt modelId="{405028B6-CE0B-43BB-843C-6EFDCECA0E0F}" type="sibTrans" cxnId="{794035D5-BA8C-474C-BE89-BB2A2630E4CA}">
      <dgm:prSet/>
      <dgm:spPr/>
      <dgm:t>
        <a:bodyPr/>
        <a:lstStyle/>
        <a:p>
          <a:endParaRPr lang="en-US"/>
        </a:p>
      </dgm:t>
    </dgm:pt>
    <dgm:pt modelId="{196EAD1B-8B32-47E7-B208-285EED91B3EB}">
      <dgm:prSet phldrT="[Text]" custT="1"/>
      <dgm:spPr/>
      <dgm:t>
        <a:bodyPr/>
        <a:lstStyle/>
        <a:p>
          <a:r>
            <a:rPr lang="en-US" sz="1500" b="1" dirty="0">
              <a:solidFill>
                <a:schemeClr val="bg1"/>
              </a:solidFill>
              <a:latin typeface="Lucida Sans" panose="020B0602030504020204" pitchFamily="34" charset="0"/>
            </a:rPr>
            <a:t>calibration services</a:t>
          </a:r>
        </a:p>
        <a:p>
          <a:r>
            <a:rPr lang="en-US" sz="1200" b="0" dirty="0">
              <a:solidFill>
                <a:schemeClr val="bg1"/>
              </a:solidFill>
              <a:latin typeface="Lucida Sans" panose="020B0602030504020204" pitchFamily="34" charset="0"/>
            </a:rPr>
            <a:t>flow gauging and rating table establishment</a:t>
          </a:r>
        </a:p>
        <a:p>
          <a:r>
            <a:rPr lang="en-US" sz="1200" b="0" dirty="0">
              <a:solidFill>
                <a:schemeClr val="bg1"/>
              </a:solidFill>
              <a:latin typeface="Lucida Sans" panose="020B0602030504020204" pitchFamily="34" charset="0"/>
            </a:rPr>
            <a:t>site surveys</a:t>
          </a:r>
        </a:p>
        <a:p>
          <a:r>
            <a:rPr lang="en-US" sz="1200" b="0" dirty="0">
              <a:solidFill>
                <a:schemeClr val="bg1"/>
              </a:solidFill>
              <a:latin typeface="Lucida Sans" panose="020B0602030504020204" pitchFamily="34" charset="0"/>
            </a:rPr>
            <a:t>instrument calibration services</a:t>
          </a:r>
          <a:endParaRPr lang="en-US" sz="1200" b="0" dirty="0">
            <a:solidFill>
              <a:schemeClr val="bg1"/>
            </a:solidFill>
          </a:endParaRPr>
        </a:p>
      </dgm:t>
    </dgm:pt>
    <dgm:pt modelId="{A4AB3757-5B8E-44DF-AAE2-E866D851BA0A}" type="parTrans" cxnId="{8D3313BF-51E4-4F62-AEE1-E7ADF9B810DB}">
      <dgm:prSet/>
      <dgm:spPr/>
      <dgm:t>
        <a:bodyPr/>
        <a:lstStyle/>
        <a:p>
          <a:endParaRPr lang="en-US"/>
        </a:p>
      </dgm:t>
    </dgm:pt>
    <dgm:pt modelId="{EADF6132-37F5-4347-A3D7-5A74C2BE1BA7}" type="sibTrans" cxnId="{8D3313BF-51E4-4F62-AEE1-E7ADF9B810DB}">
      <dgm:prSet/>
      <dgm:spPr/>
      <dgm:t>
        <a:bodyPr/>
        <a:lstStyle/>
        <a:p>
          <a:endParaRPr lang="en-US"/>
        </a:p>
      </dgm:t>
    </dgm:pt>
    <dgm:pt modelId="{3E9A8C77-84FF-4FF5-A855-557A06BA1E1B}">
      <dgm:prSet phldrT="[Text]" custT="1"/>
      <dgm:spPr>
        <a:solidFill>
          <a:srgbClr val="006DB0"/>
        </a:solidFill>
      </dgm:spPr>
      <dgm:t>
        <a:bodyPr/>
        <a:lstStyle/>
        <a:p>
          <a:r>
            <a:rPr lang="en-US" sz="1500" b="1" dirty="0">
              <a:latin typeface="Lucinda sans"/>
            </a:rPr>
            <a:t>weir design and construction</a:t>
          </a:r>
        </a:p>
      </dgm:t>
    </dgm:pt>
    <dgm:pt modelId="{C04D0E25-9280-4D61-98C2-391F4A790058}" type="parTrans" cxnId="{4E5B448A-FF2C-4572-8B8F-E21BB18C72D8}">
      <dgm:prSet/>
      <dgm:spPr/>
      <dgm:t>
        <a:bodyPr/>
        <a:lstStyle/>
        <a:p>
          <a:endParaRPr lang="en-US"/>
        </a:p>
      </dgm:t>
    </dgm:pt>
    <dgm:pt modelId="{D4A732DF-5256-4CD9-8FD9-AD6EBEDE7037}" type="sibTrans" cxnId="{4E5B448A-FF2C-4572-8B8F-E21BB18C72D8}">
      <dgm:prSet/>
      <dgm:spPr/>
      <dgm:t>
        <a:bodyPr/>
        <a:lstStyle/>
        <a:p>
          <a:endParaRPr lang="en-US"/>
        </a:p>
      </dgm:t>
    </dgm:pt>
    <dgm:pt modelId="{4123319A-D5AB-43DE-BA49-2472F855C179}" type="pres">
      <dgm:prSet presAssocID="{56B2B425-B784-429B-A239-F0AF54CD2F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C7B7008B-528D-462C-BDB9-C14C9BBA8F64}" type="pres">
      <dgm:prSet presAssocID="{05F432EA-FF0C-4EA9-A5F0-D6830AE18659}" presName="parentLin" presStyleCnt="0"/>
      <dgm:spPr/>
    </dgm:pt>
    <dgm:pt modelId="{28F2B3C5-E95E-4017-8822-C1D6F147504F}" type="pres">
      <dgm:prSet presAssocID="{05F432EA-FF0C-4EA9-A5F0-D6830AE18659}" presName="parentLeftMargin" presStyleLbl="node1" presStyleIdx="0" presStyleCnt="3"/>
      <dgm:spPr/>
      <dgm:t>
        <a:bodyPr/>
        <a:lstStyle/>
        <a:p>
          <a:endParaRPr lang="en-AU"/>
        </a:p>
      </dgm:t>
    </dgm:pt>
    <dgm:pt modelId="{D5712B9A-B370-44F1-959C-D6D7744A2616}" type="pres">
      <dgm:prSet presAssocID="{05F432EA-FF0C-4EA9-A5F0-D6830AE18659}" presName="parentText" presStyleLbl="node1" presStyleIdx="0" presStyleCnt="3" custScaleX="83112" custScaleY="33092" custLinFactNeighborX="-18442" custLinFactNeighborY="3467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52F694B4-E948-463E-900D-6F56B70428ED}" type="pres">
      <dgm:prSet presAssocID="{05F432EA-FF0C-4EA9-A5F0-D6830AE18659}" presName="negativeSpace" presStyleCnt="0"/>
      <dgm:spPr/>
    </dgm:pt>
    <dgm:pt modelId="{B6B33EEC-55AA-493C-B473-2A8B5B18CB63}" type="pres">
      <dgm:prSet presAssocID="{05F432EA-FF0C-4EA9-A5F0-D6830AE18659}" presName="childText" presStyleLbl="conFgAcc1" presStyleIdx="0" presStyleCnt="3">
        <dgm:presLayoutVars>
          <dgm:bulletEnabled val="1"/>
        </dgm:presLayoutVars>
      </dgm:prSet>
      <dgm:spPr>
        <a:noFill/>
        <a:ln>
          <a:noFill/>
        </a:ln>
      </dgm:spPr>
    </dgm:pt>
    <dgm:pt modelId="{45E65497-E3AB-44CA-A0D8-98AEB062E17A}" type="pres">
      <dgm:prSet presAssocID="{405028B6-CE0B-43BB-843C-6EFDCECA0E0F}" presName="spaceBetweenRectangles" presStyleCnt="0"/>
      <dgm:spPr/>
    </dgm:pt>
    <dgm:pt modelId="{EB37AEBE-DC0C-44C4-AB04-70E7CD4FD947}" type="pres">
      <dgm:prSet presAssocID="{196EAD1B-8B32-47E7-B208-285EED91B3EB}" presName="parentLin" presStyleCnt="0"/>
      <dgm:spPr/>
    </dgm:pt>
    <dgm:pt modelId="{F62438F9-8EDA-46D8-A3B5-7EFC4FD1F6F3}" type="pres">
      <dgm:prSet presAssocID="{196EAD1B-8B32-47E7-B208-285EED91B3EB}" presName="parentLeftMargin" presStyleLbl="node1" presStyleIdx="0" presStyleCnt="3"/>
      <dgm:spPr/>
      <dgm:t>
        <a:bodyPr/>
        <a:lstStyle/>
        <a:p>
          <a:endParaRPr lang="en-AU"/>
        </a:p>
      </dgm:t>
    </dgm:pt>
    <dgm:pt modelId="{5991513A-3973-4F10-8503-E1241B685376}" type="pres">
      <dgm:prSet presAssocID="{196EAD1B-8B32-47E7-B208-285EED91B3EB}" presName="parentText" presStyleLbl="node1" presStyleIdx="1" presStyleCnt="3" custScaleX="67711" custScaleY="89132" custLinFactNeighborX="-7718" custLinFactNeighborY="-361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792DC40B-5710-49C1-8695-F2E3253DFD4A}" type="pres">
      <dgm:prSet presAssocID="{196EAD1B-8B32-47E7-B208-285EED91B3EB}" presName="negativeSpace" presStyleCnt="0"/>
      <dgm:spPr/>
    </dgm:pt>
    <dgm:pt modelId="{20BAE00E-3051-499D-A0A5-270EF311FAA4}" type="pres">
      <dgm:prSet presAssocID="{196EAD1B-8B32-47E7-B208-285EED91B3EB}" presName="childText" presStyleLbl="conFgAcc1" presStyleIdx="1" presStyleCnt="3">
        <dgm:presLayoutVars>
          <dgm:bulletEnabled val="1"/>
        </dgm:presLayoutVars>
      </dgm:prSet>
      <dgm:spPr>
        <a:noFill/>
        <a:ln>
          <a:noFill/>
        </a:ln>
      </dgm:spPr>
    </dgm:pt>
    <dgm:pt modelId="{FE228F20-0A06-40A4-8CF0-3ED3587AED4E}" type="pres">
      <dgm:prSet presAssocID="{EADF6132-37F5-4347-A3D7-5A74C2BE1BA7}" presName="spaceBetweenRectangles" presStyleCnt="0"/>
      <dgm:spPr/>
    </dgm:pt>
    <dgm:pt modelId="{FDA560F7-439B-4BF1-A791-D6C6F9FA7772}" type="pres">
      <dgm:prSet presAssocID="{3E9A8C77-84FF-4FF5-A855-557A06BA1E1B}" presName="parentLin" presStyleCnt="0"/>
      <dgm:spPr/>
    </dgm:pt>
    <dgm:pt modelId="{62AF2D21-FBE1-4DEC-AED5-F00714B7C03B}" type="pres">
      <dgm:prSet presAssocID="{3E9A8C77-84FF-4FF5-A855-557A06BA1E1B}" presName="parentLeftMargin" presStyleLbl="node1" presStyleIdx="1" presStyleCnt="3"/>
      <dgm:spPr/>
      <dgm:t>
        <a:bodyPr/>
        <a:lstStyle/>
        <a:p>
          <a:endParaRPr lang="en-AU"/>
        </a:p>
      </dgm:t>
    </dgm:pt>
    <dgm:pt modelId="{962449B1-DF68-434A-822F-9A4BE281E85A}" type="pres">
      <dgm:prSet presAssocID="{3E9A8C77-84FF-4FF5-A855-557A06BA1E1B}" presName="parentText" presStyleLbl="node1" presStyleIdx="2" presStyleCnt="3" custScaleX="62570" custScaleY="35320" custLinFactNeighborX="-18442" custLinFactNeighborY="-4152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506745B2-71A0-4E82-996D-60091F516908}" type="pres">
      <dgm:prSet presAssocID="{3E9A8C77-84FF-4FF5-A855-557A06BA1E1B}" presName="negativeSpace" presStyleCnt="0"/>
      <dgm:spPr/>
    </dgm:pt>
    <dgm:pt modelId="{6E5B44F7-6118-480D-8395-32FD82E81A14}" type="pres">
      <dgm:prSet presAssocID="{3E9A8C77-84FF-4FF5-A855-557A06BA1E1B}" presName="childText" presStyleLbl="conFgAcc1" presStyleIdx="2" presStyleCnt="3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D9CA23B5-EA9E-4A50-AD20-CB96CABFD9B9}" type="presOf" srcId="{56B2B425-B784-429B-A239-F0AF54CD2F19}" destId="{4123319A-D5AB-43DE-BA49-2472F855C179}" srcOrd="0" destOrd="0" presId="urn:microsoft.com/office/officeart/2005/8/layout/list1"/>
    <dgm:cxn modelId="{4E5B448A-FF2C-4572-8B8F-E21BB18C72D8}" srcId="{56B2B425-B784-429B-A239-F0AF54CD2F19}" destId="{3E9A8C77-84FF-4FF5-A855-557A06BA1E1B}" srcOrd="2" destOrd="0" parTransId="{C04D0E25-9280-4D61-98C2-391F4A790058}" sibTransId="{D4A732DF-5256-4CD9-8FD9-AD6EBEDE7037}"/>
    <dgm:cxn modelId="{88D82F12-FDE9-4CED-86AB-62B74CC96C53}" type="presOf" srcId="{196EAD1B-8B32-47E7-B208-285EED91B3EB}" destId="{F62438F9-8EDA-46D8-A3B5-7EFC4FD1F6F3}" srcOrd="0" destOrd="0" presId="urn:microsoft.com/office/officeart/2005/8/layout/list1"/>
    <dgm:cxn modelId="{15E2730C-0DCA-40C5-9C1F-C8421DA0B812}" type="presOf" srcId="{05F432EA-FF0C-4EA9-A5F0-D6830AE18659}" destId="{28F2B3C5-E95E-4017-8822-C1D6F147504F}" srcOrd="0" destOrd="0" presId="urn:microsoft.com/office/officeart/2005/8/layout/list1"/>
    <dgm:cxn modelId="{8D3313BF-51E4-4F62-AEE1-E7ADF9B810DB}" srcId="{56B2B425-B784-429B-A239-F0AF54CD2F19}" destId="{196EAD1B-8B32-47E7-B208-285EED91B3EB}" srcOrd="1" destOrd="0" parTransId="{A4AB3757-5B8E-44DF-AAE2-E866D851BA0A}" sibTransId="{EADF6132-37F5-4347-A3D7-5A74C2BE1BA7}"/>
    <dgm:cxn modelId="{241B6329-95D4-4CE9-BB4B-B7FA5093950C}" type="presOf" srcId="{05F432EA-FF0C-4EA9-A5F0-D6830AE18659}" destId="{D5712B9A-B370-44F1-959C-D6D7744A2616}" srcOrd="1" destOrd="0" presId="urn:microsoft.com/office/officeart/2005/8/layout/list1"/>
    <dgm:cxn modelId="{29035C22-9319-400C-8D7B-8F4C35102AC8}" type="presOf" srcId="{196EAD1B-8B32-47E7-B208-285EED91B3EB}" destId="{5991513A-3973-4F10-8503-E1241B685376}" srcOrd="1" destOrd="0" presId="urn:microsoft.com/office/officeart/2005/8/layout/list1"/>
    <dgm:cxn modelId="{32D5EFB3-48F8-45B0-B9BB-4F13C6B3431A}" type="presOf" srcId="{3E9A8C77-84FF-4FF5-A855-557A06BA1E1B}" destId="{962449B1-DF68-434A-822F-9A4BE281E85A}" srcOrd="1" destOrd="0" presId="urn:microsoft.com/office/officeart/2005/8/layout/list1"/>
    <dgm:cxn modelId="{69A0BC2C-9A6C-439E-97A5-1C129D05A2F0}" type="presOf" srcId="{3E9A8C77-84FF-4FF5-A855-557A06BA1E1B}" destId="{62AF2D21-FBE1-4DEC-AED5-F00714B7C03B}" srcOrd="0" destOrd="0" presId="urn:microsoft.com/office/officeart/2005/8/layout/list1"/>
    <dgm:cxn modelId="{794035D5-BA8C-474C-BE89-BB2A2630E4CA}" srcId="{56B2B425-B784-429B-A239-F0AF54CD2F19}" destId="{05F432EA-FF0C-4EA9-A5F0-D6830AE18659}" srcOrd="0" destOrd="0" parTransId="{2C06E608-FE60-499E-9D84-18429719758A}" sibTransId="{405028B6-CE0B-43BB-843C-6EFDCECA0E0F}"/>
    <dgm:cxn modelId="{ECDCCA64-8F53-4A56-AF59-283AE9ABBA18}" type="presParOf" srcId="{4123319A-D5AB-43DE-BA49-2472F855C179}" destId="{C7B7008B-528D-462C-BDB9-C14C9BBA8F64}" srcOrd="0" destOrd="0" presId="urn:microsoft.com/office/officeart/2005/8/layout/list1"/>
    <dgm:cxn modelId="{A48BD93E-0115-440A-AF2D-1D3347E07438}" type="presParOf" srcId="{C7B7008B-528D-462C-BDB9-C14C9BBA8F64}" destId="{28F2B3C5-E95E-4017-8822-C1D6F147504F}" srcOrd="0" destOrd="0" presId="urn:microsoft.com/office/officeart/2005/8/layout/list1"/>
    <dgm:cxn modelId="{8D4199A9-D5EB-4B85-BA30-B330A71B1839}" type="presParOf" srcId="{C7B7008B-528D-462C-BDB9-C14C9BBA8F64}" destId="{D5712B9A-B370-44F1-959C-D6D7744A2616}" srcOrd="1" destOrd="0" presId="urn:microsoft.com/office/officeart/2005/8/layout/list1"/>
    <dgm:cxn modelId="{1A1F8084-A5F6-4E87-BB70-D43A647A640F}" type="presParOf" srcId="{4123319A-D5AB-43DE-BA49-2472F855C179}" destId="{52F694B4-E948-463E-900D-6F56B70428ED}" srcOrd="1" destOrd="0" presId="urn:microsoft.com/office/officeart/2005/8/layout/list1"/>
    <dgm:cxn modelId="{12537E90-D021-410F-86EE-B3BC196512DB}" type="presParOf" srcId="{4123319A-D5AB-43DE-BA49-2472F855C179}" destId="{B6B33EEC-55AA-493C-B473-2A8B5B18CB63}" srcOrd="2" destOrd="0" presId="urn:microsoft.com/office/officeart/2005/8/layout/list1"/>
    <dgm:cxn modelId="{6E369FB9-E8C3-4797-8DF4-7E7BEC72B3F9}" type="presParOf" srcId="{4123319A-D5AB-43DE-BA49-2472F855C179}" destId="{45E65497-E3AB-44CA-A0D8-98AEB062E17A}" srcOrd="3" destOrd="0" presId="urn:microsoft.com/office/officeart/2005/8/layout/list1"/>
    <dgm:cxn modelId="{21360D88-D477-4974-BC66-E7A5E84DA8C0}" type="presParOf" srcId="{4123319A-D5AB-43DE-BA49-2472F855C179}" destId="{EB37AEBE-DC0C-44C4-AB04-70E7CD4FD947}" srcOrd="4" destOrd="0" presId="urn:microsoft.com/office/officeart/2005/8/layout/list1"/>
    <dgm:cxn modelId="{25EDF6DF-BADB-477E-950E-BEB656638FCE}" type="presParOf" srcId="{EB37AEBE-DC0C-44C4-AB04-70E7CD4FD947}" destId="{F62438F9-8EDA-46D8-A3B5-7EFC4FD1F6F3}" srcOrd="0" destOrd="0" presId="urn:microsoft.com/office/officeart/2005/8/layout/list1"/>
    <dgm:cxn modelId="{56829D36-8E61-4F6D-B492-50C14EC73F8B}" type="presParOf" srcId="{EB37AEBE-DC0C-44C4-AB04-70E7CD4FD947}" destId="{5991513A-3973-4F10-8503-E1241B685376}" srcOrd="1" destOrd="0" presId="urn:microsoft.com/office/officeart/2005/8/layout/list1"/>
    <dgm:cxn modelId="{F31C9F69-CCAD-43B1-B5DA-8C8ED4FE0DF9}" type="presParOf" srcId="{4123319A-D5AB-43DE-BA49-2472F855C179}" destId="{792DC40B-5710-49C1-8695-F2E3253DFD4A}" srcOrd="5" destOrd="0" presId="urn:microsoft.com/office/officeart/2005/8/layout/list1"/>
    <dgm:cxn modelId="{34409360-0F32-42AA-A087-1D63ECC917DF}" type="presParOf" srcId="{4123319A-D5AB-43DE-BA49-2472F855C179}" destId="{20BAE00E-3051-499D-A0A5-270EF311FAA4}" srcOrd="6" destOrd="0" presId="urn:microsoft.com/office/officeart/2005/8/layout/list1"/>
    <dgm:cxn modelId="{AC5E61E5-95AD-40D4-B26E-8E4469D2473B}" type="presParOf" srcId="{4123319A-D5AB-43DE-BA49-2472F855C179}" destId="{FE228F20-0A06-40A4-8CF0-3ED3587AED4E}" srcOrd="7" destOrd="0" presId="urn:microsoft.com/office/officeart/2005/8/layout/list1"/>
    <dgm:cxn modelId="{CA112E12-0BA7-41A5-9D82-CC2DE7AC30EB}" type="presParOf" srcId="{4123319A-D5AB-43DE-BA49-2472F855C179}" destId="{FDA560F7-439B-4BF1-A791-D6C6F9FA7772}" srcOrd="8" destOrd="0" presId="urn:microsoft.com/office/officeart/2005/8/layout/list1"/>
    <dgm:cxn modelId="{02F69FB9-E37F-4715-906E-04380EE7A23D}" type="presParOf" srcId="{FDA560F7-439B-4BF1-A791-D6C6F9FA7772}" destId="{62AF2D21-FBE1-4DEC-AED5-F00714B7C03B}" srcOrd="0" destOrd="0" presId="urn:microsoft.com/office/officeart/2005/8/layout/list1"/>
    <dgm:cxn modelId="{8A52B969-41EC-4FCA-AB0F-F47A392109CB}" type="presParOf" srcId="{FDA560F7-439B-4BF1-A791-D6C6F9FA7772}" destId="{962449B1-DF68-434A-822F-9A4BE281E85A}" srcOrd="1" destOrd="0" presId="urn:microsoft.com/office/officeart/2005/8/layout/list1"/>
    <dgm:cxn modelId="{C54B33DB-2CA3-4793-A620-5A0BDA016686}" type="presParOf" srcId="{4123319A-D5AB-43DE-BA49-2472F855C179}" destId="{506745B2-71A0-4E82-996D-60091F516908}" srcOrd="9" destOrd="0" presId="urn:microsoft.com/office/officeart/2005/8/layout/list1"/>
    <dgm:cxn modelId="{55DB0EC4-05E7-45DB-8FE7-EE3A742153D8}" type="presParOf" srcId="{4123319A-D5AB-43DE-BA49-2472F855C179}" destId="{6E5B44F7-6118-480D-8395-32FD82E81A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B2B425-B784-429B-A239-F0AF54CD2F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F432EA-FF0C-4EA9-A5F0-D6830AE18659}">
      <dgm:prSet phldrT="[Text]" custT="1"/>
      <dgm:spPr>
        <a:solidFill>
          <a:srgbClr val="005F9A"/>
        </a:solidFill>
      </dgm:spPr>
      <dgm:t>
        <a:bodyPr/>
        <a:lstStyle/>
        <a:p>
          <a:endParaRPr lang="en-US" sz="1500" b="1" dirty="0">
            <a:solidFill>
              <a:schemeClr val="bg1"/>
            </a:solidFill>
            <a:latin typeface="Lucida Sans" panose="020B0602030504020204" pitchFamily="34" charset="0"/>
          </a:endParaRPr>
        </a:p>
        <a:p>
          <a:r>
            <a:rPr lang="en-US" sz="1500" b="1" dirty="0">
              <a:solidFill>
                <a:schemeClr val="bg1"/>
              </a:solidFill>
              <a:latin typeface="Lucida Sans" panose="020B0602030504020204" pitchFamily="34" charset="0"/>
            </a:rPr>
            <a:t>equipment installation, operation and maintenance</a:t>
          </a:r>
        </a:p>
        <a:p>
          <a:endParaRPr lang="en-US" sz="1500" b="1" dirty="0">
            <a:solidFill>
              <a:schemeClr val="bg1"/>
            </a:solidFill>
            <a:latin typeface="Lucida Sans" panose="020B0602030504020204" pitchFamily="34" charset="0"/>
          </a:endParaRPr>
        </a:p>
      </dgm:t>
    </dgm:pt>
    <dgm:pt modelId="{2C06E608-FE60-499E-9D84-18429719758A}" type="parTrans" cxnId="{794035D5-BA8C-474C-BE89-BB2A2630E4CA}">
      <dgm:prSet/>
      <dgm:spPr/>
      <dgm:t>
        <a:bodyPr/>
        <a:lstStyle/>
        <a:p>
          <a:endParaRPr lang="en-US"/>
        </a:p>
      </dgm:t>
    </dgm:pt>
    <dgm:pt modelId="{405028B6-CE0B-43BB-843C-6EFDCECA0E0F}" type="sibTrans" cxnId="{794035D5-BA8C-474C-BE89-BB2A2630E4CA}">
      <dgm:prSet/>
      <dgm:spPr/>
      <dgm:t>
        <a:bodyPr/>
        <a:lstStyle/>
        <a:p>
          <a:endParaRPr lang="en-US"/>
        </a:p>
      </dgm:t>
    </dgm:pt>
    <dgm:pt modelId="{196EAD1B-8B32-47E7-B208-285EED91B3EB}">
      <dgm:prSet phldrT="[Text]" custT="1"/>
      <dgm:spPr/>
      <dgm:t>
        <a:bodyPr/>
        <a:lstStyle/>
        <a:p>
          <a:r>
            <a:rPr lang="en-US" sz="1500" b="1" dirty="0">
              <a:solidFill>
                <a:schemeClr val="bg1"/>
              </a:solidFill>
              <a:latin typeface="Lucida Sans" panose="020B0602030504020204" pitchFamily="34" charset="0"/>
            </a:rPr>
            <a:t>On site supervision and training</a:t>
          </a:r>
        </a:p>
      </dgm:t>
    </dgm:pt>
    <dgm:pt modelId="{A4AB3757-5B8E-44DF-AAE2-E866D851BA0A}" type="parTrans" cxnId="{8D3313BF-51E4-4F62-AEE1-E7ADF9B810DB}">
      <dgm:prSet/>
      <dgm:spPr/>
      <dgm:t>
        <a:bodyPr/>
        <a:lstStyle/>
        <a:p>
          <a:endParaRPr lang="en-US"/>
        </a:p>
      </dgm:t>
    </dgm:pt>
    <dgm:pt modelId="{EADF6132-37F5-4347-A3D7-5A74C2BE1BA7}" type="sibTrans" cxnId="{8D3313BF-51E4-4F62-AEE1-E7ADF9B810DB}">
      <dgm:prSet/>
      <dgm:spPr/>
      <dgm:t>
        <a:bodyPr/>
        <a:lstStyle/>
        <a:p>
          <a:endParaRPr lang="en-US"/>
        </a:p>
      </dgm:t>
    </dgm:pt>
    <dgm:pt modelId="{3E9A8C77-84FF-4FF5-A855-557A06BA1E1B}">
      <dgm:prSet phldrT="[Text]" custT="1"/>
      <dgm:spPr>
        <a:solidFill>
          <a:srgbClr val="006DB0"/>
        </a:solidFill>
      </dgm:spPr>
      <dgm:t>
        <a:bodyPr/>
        <a:lstStyle/>
        <a:p>
          <a:r>
            <a:rPr lang="en-AU" sz="1500" b="1" dirty="0">
              <a:solidFill>
                <a:schemeClr val="bg1"/>
              </a:solidFill>
              <a:latin typeface="Lucida Sans" panose="020B0602030504020204" pitchFamily="34" charset="0"/>
            </a:rPr>
            <a:t>sampling</a:t>
          </a:r>
        </a:p>
        <a:p>
          <a:r>
            <a:rPr lang="en-US" sz="1200" b="0" dirty="0">
              <a:solidFill>
                <a:schemeClr val="bg1"/>
              </a:solidFill>
              <a:latin typeface="Lucida Sans" panose="020B0602030504020204" pitchFamily="34" charset="0"/>
            </a:rPr>
            <a:t>automated and groundwater</a:t>
          </a:r>
          <a:endParaRPr lang="en-US" sz="1200" dirty="0"/>
        </a:p>
      </dgm:t>
    </dgm:pt>
    <dgm:pt modelId="{C04D0E25-9280-4D61-98C2-391F4A790058}" type="parTrans" cxnId="{4E5B448A-FF2C-4572-8B8F-E21BB18C72D8}">
      <dgm:prSet/>
      <dgm:spPr/>
      <dgm:t>
        <a:bodyPr/>
        <a:lstStyle/>
        <a:p>
          <a:endParaRPr lang="en-US"/>
        </a:p>
      </dgm:t>
    </dgm:pt>
    <dgm:pt modelId="{D4A732DF-5256-4CD9-8FD9-AD6EBEDE7037}" type="sibTrans" cxnId="{4E5B448A-FF2C-4572-8B8F-E21BB18C72D8}">
      <dgm:prSet/>
      <dgm:spPr/>
      <dgm:t>
        <a:bodyPr/>
        <a:lstStyle/>
        <a:p>
          <a:endParaRPr lang="en-US"/>
        </a:p>
      </dgm:t>
    </dgm:pt>
    <dgm:pt modelId="{4123319A-D5AB-43DE-BA49-2472F855C179}" type="pres">
      <dgm:prSet presAssocID="{56B2B425-B784-429B-A239-F0AF54CD2F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C7B7008B-528D-462C-BDB9-C14C9BBA8F64}" type="pres">
      <dgm:prSet presAssocID="{05F432EA-FF0C-4EA9-A5F0-D6830AE18659}" presName="parentLin" presStyleCnt="0"/>
      <dgm:spPr/>
    </dgm:pt>
    <dgm:pt modelId="{28F2B3C5-E95E-4017-8822-C1D6F147504F}" type="pres">
      <dgm:prSet presAssocID="{05F432EA-FF0C-4EA9-A5F0-D6830AE18659}" presName="parentLeftMargin" presStyleLbl="node1" presStyleIdx="0" presStyleCnt="3"/>
      <dgm:spPr/>
      <dgm:t>
        <a:bodyPr/>
        <a:lstStyle/>
        <a:p>
          <a:endParaRPr lang="en-AU"/>
        </a:p>
      </dgm:t>
    </dgm:pt>
    <dgm:pt modelId="{D5712B9A-B370-44F1-959C-D6D7744A2616}" type="pres">
      <dgm:prSet presAssocID="{05F432EA-FF0C-4EA9-A5F0-D6830AE18659}" presName="parentText" presStyleLbl="node1" presStyleIdx="0" presStyleCnt="3" custScaleX="67298" custScaleY="56376" custLinFactNeighborX="-18070" custLinFactNeighborY="5890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52F694B4-E948-463E-900D-6F56B70428ED}" type="pres">
      <dgm:prSet presAssocID="{05F432EA-FF0C-4EA9-A5F0-D6830AE18659}" presName="negativeSpace" presStyleCnt="0"/>
      <dgm:spPr/>
    </dgm:pt>
    <dgm:pt modelId="{B6B33EEC-55AA-493C-B473-2A8B5B18CB63}" type="pres">
      <dgm:prSet presAssocID="{05F432EA-FF0C-4EA9-A5F0-D6830AE18659}" presName="childText" presStyleLbl="conFgAcc1" presStyleIdx="0" presStyleCnt="3">
        <dgm:presLayoutVars>
          <dgm:bulletEnabled val="1"/>
        </dgm:presLayoutVars>
      </dgm:prSet>
      <dgm:spPr>
        <a:noFill/>
        <a:ln>
          <a:noFill/>
        </a:ln>
      </dgm:spPr>
    </dgm:pt>
    <dgm:pt modelId="{45E65497-E3AB-44CA-A0D8-98AEB062E17A}" type="pres">
      <dgm:prSet presAssocID="{405028B6-CE0B-43BB-843C-6EFDCECA0E0F}" presName="spaceBetweenRectangles" presStyleCnt="0"/>
      <dgm:spPr/>
    </dgm:pt>
    <dgm:pt modelId="{EB37AEBE-DC0C-44C4-AB04-70E7CD4FD947}" type="pres">
      <dgm:prSet presAssocID="{196EAD1B-8B32-47E7-B208-285EED91B3EB}" presName="parentLin" presStyleCnt="0"/>
      <dgm:spPr/>
    </dgm:pt>
    <dgm:pt modelId="{F62438F9-8EDA-46D8-A3B5-7EFC4FD1F6F3}" type="pres">
      <dgm:prSet presAssocID="{196EAD1B-8B32-47E7-B208-285EED91B3EB}" presName="parentLeftMargin" presStyleLbl="node1" presStyleIdx="0" presStyleCnt="3"/>
      <dgm:spPr/>
      <dgm:t>
        <a:bodyPr/>
        <a:lstStyle/>
        <a:p>
          <a:endParaRPr lang="en-AU"/>
        </a:p>
      </dgm:t>
    </dgm:pt>
    <dgm:pt modelId="{5991513A-3973-4F10-8503-E1241B685376}" type="pres">
      <dgm:prSet presAssocID="{196EAD1B-8B32-47E7-B208-285EED91B3EB}" presName="parentText" presStyleLbl="node1" presStyleIdx="1" presStyleCnt="3" custAng="0" custScaleX="72844" custScaleY="35806" custLinFactNeighborX="-22410" custLinFactNeighborY="4174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792DC40B-5710-49C1-8695-F2E3253DFD4A}" type="pres">
      <dgm:prSet presAssocID="{196EAD1B-8B32-47E7-B208-285EED91B3EB}" presName="negativeSpace" presStyleCnt="0"/>
      <dgm:spPr/>
    </dgm:pt>
    <dgm:pt modelId="{20BAE00E-3051-499D-A0A5-270EF311FAA4}" type="pres">
      <dgm:prSet presAssocID="{196EAD1B-8B32-47E7-B208-285EED91B3EB}" presName="childText" presStyleLbl="conFgAcc1" presStyleIdx="1" presStyleCnt="3">
        <dgm:presLayoutVars>
          <dgm:bulletEnabled val="1"/>
        </dgm:presLayoutVars>
      </dgm:prSet>
      <dgm:spPr>
        <a:noFill/>
        <a:ln>
          <a:noFill/>
        </a:ln>
      </dgm:spPr>
    </dgm:pt>
    <dgm:pt modelId="{FE228F20-0A06-40A4-8CF0-3ED3587AED4E}" type="pres">
      <dgm:prSet presAssocID="{EADF6132-37F5-4347-A3D7-5A74C2BE1BA7}" presName="spaceBetweenRectangles" presStyleCnt="0"/>
      <dgm:spPr/>
    </dgm:pt>
    <dgm:pt modelId="{FDA560F7-439B-4BF1-A791-D6C6F9FA7772}" type="pres">
      <dgm:prSet presAssocID="{3E9A8C77-84FF-4FF5-A855-557A06BA1E1B}" presName="parentLin" presStyleCnt="0"/>
      <dgm:spPr/>
    </dgm:pt>
    <dgm:pt modelId="{62AF2D21-FBE1-4DEC-AED5-F00714B7C03B}" type="pres">
      <dgm:prSet presAssocID="{3E9A8C77-84FF-4FF5-A855-557A06BA1E1B}" presName="parentLeftMargin" presStyleLbl="node1" presStyleIdx="1" presStyleCnt="3"/>
      <dgm:spPr/>
      <dgm:t>
        <a:bodyPr/>
        <a:lstStyle/>
        <a:p>
          <a:endParaRPr lang="en-AU"/>
        </a:p>
      </dgm:t>
    </dgm:pt>
    <dgm:pt modelId="{962449B1-DF68-434A-822F-9A4BE281E85A}" type="pres">
      <dgm:prSet presAssocID="{3E9A8C77-84FF-4FF5-A855-557A06BA1E1B}" presName="parentText" presStyleLbl="node1" presStyleIdx="2" presStyleCnt="3" custScaleX="54290" custScaleY="42636" custLinFactNeighborX="-17814" custLinFactNeighborY="1800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506745B2-71A0-4E82-996D-60091F516908}" type="pres">
      <dgm:prSet presAssocID="{3E9A8C77-84FF-4FF5-A855-557A06BA1E1B}" presName="negativeSpace" presStyleCnt="0"/>
      <dgm:spPr/>
    </dgm:pt>
    <dgm:pt modelId="{6E5B44F7-6118-480D-8395-32FD82E81A14}" type="pres">
      <dgm:prSet presAssocID="{3E9A8C77-84FF-4FF5-A855-557A06BA1E1B}" presName="childText" presStyleLbl="conFgAcc1" presStyleIdx="2" presStyleCnt="3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758D88D8-71A0-449F-9A44-5D5B64B6A7B3}" type="presOf" srcId="{3E9A8C77-84FF-4FF5-A855-557A06BA1E1B}" destId="{62AF2D21-FBE1-4DEC-AED5-F00714B7C03B}" srcOrd="0" destOrd="0" presId="urn:microsoft.com/office/officeart/2005/8/layout/list1"/>
    <dgm:cxn modelId="{4E5B448A-FF2C-4572-8B8F-E21BB18C72D8}" srcId="{56B2B425-B784-429B-A239-F0AF54CD2F19}" destId="{3E9A8C77-84FF-4FF5-A855-557A06BA1E1B}" srcOrd="2" destOrd="0" parTransId="{C04D0E25-9280-4D61-98C2-391F4A790058}" sibTransId="{D4A732DF-5256-4CD9-8FD9-AD6EBEDE7037}"/>
    <dgm:cxn modelId="{87EFAC77-4157-4B1D-A0D2-0BB54C8AFCB0}" type="presOf" srcId="{196EAD1B-8B32-47E7-B208-285EED91B3EB}" destId="{5991513A-3973-4F10-8503-E1241B685376}" srcOrd="1" destOrd="0" presId="urn:microsoft.com/office/officeart/2005/8/layout/list1"/>
    <dgm:cxn modelId="{794035D5-BA8C-474C-BE89-BB2A2630E4CA}" srcId="{56B2B425-B784-429B-A239-F0AF54CD2F19}" destId="{05F432EA-FF0C-4EA9-A5F0-D6830AE18659}" srcOrd="0" destOrd="0" parTransId="{2C06E608-FE60-499E-9D84-18429719758A}" sibTransId="{405028B6-CE0B-43BB-843C-6EFDCECA0E0F}"/>
    <dgm:cxn modelId="{10AE804B-65BB-4850-A874-DE6C290952A8}" type="presOf" srcId="{05F432EA-FF0C-4EA9-A5F0-D6830AE18659}" destId="{28F2B3C5-E95E-4017-8822-C1D6F147504F}" srcOrd="0" destOrd="0" presId="urn:microsoft.com/office/officeart/2005/8/layout/list1"/>
    <dgm:cxn modelId="{C8B8B538-5A12-48A4-8686-30AA1E7BA935}" type="presOf" srcId="{05F432EA-FF0C-4EA9-A5F0-D6830AE18659}" destId="{D5712B9A-B370-44F1-959C-D6D7744A2616}" srcOrd="1" destOrd="0" presId="urn:microsoft.com/office/officeart/2005/8/layout/list1"/>
    <dgm:cxn modelId="{E3A60F62-51E5-456E-BB22-2D09D301C348}" type="presOf" srcId="{56B2B425-B784-429B-A239-F0AF54CD2F19}" destId="{4123319A-D5AB-43DE-BA49-2472F855C179}" srcOrd="0" destOrd="0" presId="urn:microsoft.com/office/officeart/2005/8/layout/list1"/>
    <dgm:cxn modelId="{30412F56-5710-45F8-9F65-385FF4733B14}" type="presOf" srcId="{3E9A8C77-84FF-4FF5-A855-557A06BA1E1B}" destId="{962449B1-DF68-434A-822F-9A4BE281E85A}" srcOrd="1" destOrd="0" presId="urn:microsoft.com/office/officeart/2005/8/layout/list1"/>
    <dgm:cxn modelId="{DB605B2A-DBDA-4AB2-A425-BF751A6C5CB4}" type="presOf" srcId="{196EAD1B-8B32-47E7-B208-285EED91B3EB}" destId="{F62438F9-8EDA-46D8-A3B5-7EFC4FD1F6F3}" srcOrd="0" destOrd="0" presId="urn:microsoft.com/office/officeart/2005/8/layout/list1"/>
    <dgm:cxn modelId="{8D3313BF-51E4-4F62-AEE1-E7ADF9B810DB}" srcId="{56B2B425-B784-429B-A239-F0AF54CD2F19}" destId="{196EAD1B-8B32-47E7-B208-285EED91B3EB}" srcOrd="1" destOrd="0" parTransId="{A4AB3757-5B8E-44DF-AAE2-E866D851BA0A}" sibTransId="{EADF6132-37F5-4347-A3D7-5A74C2BE1BA7}"/>
    <dgm:cxn modelId="{5FD1FC44-4D24-4FAB-9743-6F02F9E79CA6}" type="presParOf" srcId="{4123319A-D5AB-43DE-BA49-2472F855C179}" destId="{C7B7008B-528D-462C-BDB9-C14C9BBA8F64}" srcOrd="0" destOrd="0" presId="urn:microsoft.com/office/officeart/2005/8/layout/list1"/>
    <dgm:cxn modelId="{54D3592A-0322-4540-BE5C-CF18428BCDE3}" type="presParOf" srcId="{C7B7008B-528D-462C-BDB9-C14C9BBA8F64}" destId="{28F2B3C5-E95E-4017-8822-C1D6F147504F}" srcOrd="0" destOrd="0" presId="urn:microsoft.com/office/officeart/2005/8/layout/list1"/>
    <dgm:cxn modelId="{4819425C-0365-4365-98ED-153B31F2C9CB}" type="presParOf" srcId="{C7B7008B-528D-462C-BDB9-C14C9BBA8F64}" destId="{D5712B9A-B370-44F1-959C-D6D7744A2616}" srcOrd="1" destOrd="0" presId="urn:microsoft.com/office/officeart/2005/8/layout/list1"/>
    <dgm:cxn modelId="{92E6BEFE-C58F-45EA-827A-2D7CDAADFB09}" type="presParOf" srcId="{4123319A-D5AB-43DE-BA49-2472F855C179}" destId="{52F694B4-E948-463E-900D-6F56B70428ED}" srcOrd="1" destOrd="0" presId="urn:microsoft.com/office/officeart/2005/8/layout/list1"/>
    <dgm:cxn modelId="{416EBB96-42A1-4073-BBC8-FD1C21320FBF}" type="presParOf" srcId="{4123319A-D5AB-43DE-BA49-2472F855C179}" destId="{B6B33EEC-55AA-493C-B473-2A8B5B18CB63}" srcOrd="2" destOrd="0" presId="urn:microsoft.com/office/officeart/2005/8/layout/list1"/>
    <dgm:cxn modelId="{5B1E4250-6F08-4BD5-988A-FF8EF84B5CDA}" type="presParOf" srcId="{4123319A-D5AB-43DE-BA49-2472F855C179}" destId="{45E65497-E3AB-44CA-A0D8-98AEB062E17A}" srcOrd="3" destOrd="0" presId="urn:microsoft.com/office/officeart/2005/8/layout/list1"/>
    <dgm:cxn modelId="{6F57476A-83D6-4B03-921C-387925FAEC13}" type="presParOf" srcId="{4123319A-D5AB-43DE-BA49-2472F855C179}" destId="{EB37AEBE-DC0C-44C4-AB04-70E7CD4FD947}" srcOrd="4" destOrd="0" presId="urn:microsoft.com/office/officeart/2005/8/layout/list1"/>
    <dgm:cxn modelId="{055FE677-A70E-48BB-BDA4-FD2C2514363E}" type="presParOf" srcId="{EB37AEBE-DC0C-44C4-AB04-70E7CD4FD947}" destId="{F62438F9-8EDA-46D8-A3B5-7EFC4FD1F6F3}" srcOrd="0" destOrd="0" presId="urn:microsoft.com/office/officeart/2005/8/layout/list1"/>
    <dgm:cxn modelId="{56722F52-65BD-4007-A014-F0A199AC6539}" type="presParOf" srcId="{EB37AEBE-DC0C-44C4-AB04-70E7CD4FD947}" destId="{5991513A-3973-4F10-8503-E1241B685376}" srcOrd="1" destOrd="0" presId="urn:microsoft.com/office/officeart/2005/8/layout/list1"/>
    <dgm:cxn modelId="{5EAE940C-12DB-48F4-9A56-C8B00FE20292}" type="presParOf" srcId="{4123319A-D5AB-43DE-BA49-2472F855C179}" destId="{792DC40B-5710-49C1-8695-F2E3253DFD4A}" srcOrd="5" destOrd="0" presId="urn:microsoft.com/office/officeart/2005/8/layout/list1"/>
    <dgm:cxn modelId="{A7A63454-50C8-46D2-91AC-ACD122C23F73}" type="presParOf" srcId="{4123319A-D5AB-43DE-BA49-2472F855C179}" destId="{20BAE00E-3051-499D-A0A5-270EF311FAA4}" srcOrd="6" destOrd="0" presId="urn:microsoft.com/office/officeart/2005/8/layout/list1"/>
    <dgm:cxn modelId="{8C543410-C3EE-40A6-AE22-66F586EBEFAC}" type="presParOf" srcId="{4123319A-D5AB-43DE-BA49-2472F855C179}" destId="{FE228F20-0A06-40A4-8CF0-3ED3587AED4E}" srcOrd="7" destOrd="0" presId="urn:microsoft.com/office/officeart/2005/8/layout/list1"/>
    <dgm:cxn modelId="{2F6AF226-D13C-4F34-B5EF-5F05FFB0261F}" type="presParOf" srcId="{4123319A-D5AB-43DE-BA49-2472F855C179}" destId="{FDA560F7-439B-4BF1-A791-D6C6F9FA7772}" srcOrd="8" destOrd="0" presId="urn:microsoft.com/office/officeart/2005/8/layout/list1"/>
    <dgm:cxn modelId="{7ED446F5-4FF4-4383-A145-23D65FA50DE6}" type="presParOf" srcId="{FDA560F7-439B-4BF1-A791-D6C6F9FA7772}" destId="{62AF2D21-FBE1-4DEC-AED5-F00714B7C03B}" srcOrd="0" destOrd="0" presId="urn:microsoft.com/office/officeart/2005/8/layout/list1"/>
    <dgm:cxn modelId="{AF1A5CFC-6BDB-4C2D-B52F-AC5A90C67454}" type="presParOf" srcId="{FDA560F7-439B-4BF1-A791-D6C6F9FA7772}" destId="{962449B1-DF68-434A-822F-9A4BE281E85A}" srcOrd="1" destOrd="0" presId="urn:microsoft.com/office/officeart/2005/8/layout/list1"/>
    <dgm:cxn modelId="{28D9E839-7A79-4606-908E-3DA1F4C04902}" type="presParOf" srcId="{4123319A-D5AB-43DE-BA49-2472F855C179}" destId="{506745B2-71A0-4E82-996D-60091F516908}" srcOrd="9" destOrd="0" presId="urn:microsoft.com/office/officeart/2005/8/layout/list1"/>
    <dgm:cxn modelId="{03C8DF0E-C652-4C83-878E-FB32E5291D2B}" type="presParOf" srcId="{4123319A-D5AB-43DE-BA49-2472F855C179}" destId="{6E5B44F7-6118-480D-8395-32FD82E81A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1E9305-025D-418B-8463-7D325739609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EAABB3-15EB-404F-B354-7A82DAA08715}">
      <dgm:prSet custT="1"/>
      <dgm:spPr>
        <a:solidFill>
          <a:srgbClr val="005387"/>
        </a:solidFill>
      </dgm:spPr>
      <dgm:t>
        <a:bodyPr/>
        <a:lstStyle/>
        <a:p>
          <a:pPr rtl="0"/>
          <a:endParaRPr lang="en-AU" sz="1600" b="1" dirty="0"/>
        </a:p>
        <a:p>
          <a:pPr rtl="0"/>
          <a:r>
            <a:rPr lang="en-AU" sz="1600" b="1" dirty="0"/>
            <a:t>Client</a:t>
          </a:r>
          <a:br>
            <a:rPr lang="en-AU" sz="1600" b="1" dirty="0"/>
          </a:br>
          <a:r>
            <a:rPr lang="en-AU" sz="1600" b="1" dirty="0"/>
            <a:t>Training</a:t>
          </a:r>
          <a:endParaRPr lang="en-US" sz="1600" b="1" dirty="0"/>
        </a:p>
      </dgm:t>
    </dgm:pt>
    <dgm:pt modelId="{7BE6A68A-A6F7-4730-A9F0-7A93D2F39656}" type="parTrans" cxnId="{6011E130-69B2-46D9-90F6-B18D87F8AD42}">
      <dgm:prSet/>
      <dgm:spPr/>
      <dgm:t>
        <a:bodyPr/>
        <a:lstStyle/>
        <a:p>
          <a:endParaRPr lang="en-US"/>
        </a:p>
      </dgm:t>
    </dgm:pt>
    <dgm:pt modelId="{19417103-C1CA-4421-8B37-CF6882A8591C}" type="sibTrans" cxnId="{6011E130-69B2-46D9-90F6-B18D87F8AD42}">
      <dgm:prSet/>
      <dgm:spPr/>
      <dgm:t>
        <a:bodyPr/>
        <a:lstStyle/>
        <a:p>
          <a:endParaRPr lang="en-US"/>
        </a:p>
      </dgm:t>
    </dgm:pt>
    <dgm:pt modelId="{6C49568C-11EC-4EC1-B9A0-6A4D3D25FD0C}">
      <dgm:prSet custT="1"/>
      <dgm:spPr>
        <a:solidFill>
          <a:schemeClr val="bg1">
            <a:alpha val="90000"/>
          </a:schemeClr>
        </a:solidFill>
        <a:ln>
          <a:solidFill>
            <a:srgbClr val="005387"/>
          </a:solidFill>
        </a:ln>
      </dgm:spPr>
      <dgm:t>
        <a:bodyPr/>
        <a:lstStyle/>
        <a:p>
          <a:pPr rtl="0"/>
          <a:r>
            <a:rPr lang="en-AU" sz="1000" dirty="0">
              <a:solidFill>
                <a:schemeClr val="tx2"/>
              </a:solidFill>
            </a:rPr>
            <a:t>ALS </a:t>
          </a:r>
          <a:r>
            <a:rPr lang="en-AU" sz="1000" dirty="0" err="1">
              <a:solidFill>
                <a:schemeClr val="tx2"/>
              </a:solidFill>
            </a:rPr>
            <a:t>Hydrographics</a:t>
          </a:r>
          <a:r>
            <a:rPr lang="en-AU" sz="1000" dirty="0">
              <a:solidFill>
                <a:schemeClr val="tx2"/>
              </a:solidFill>
            </a:rPr>
            <a:t> provides practical instrumentation, software and Hydrographic skills training to our clients.</a:t>
          </a:r>
          <a:endParaRPr lang="en-US" sz="1000" dirty="0">
            <a:solidFill>
              <a:schemeClr val="tx2"/>
            </a:solidFill>
          </a:endParaRPr>
        </a:p>
      </dgm:t>
    </dgm:pt>
    <dgm:pt modelId="{4F9667B8-5F32-4B73-9701-3925F6EE2BEA}" type="parTrans" cxnId="{5AFBEE00-8310-4355-BA25-64D03F110091}">
      <dgm:prSet/>
      <dgm:spPr/>
      <dgm:t>
        <a:bodyPr/>
        <a:lstStyle/>
        <a:p>
          <a:endParaRPr lang="en-US"/>
        </a:p>
      </dgm:t>
    </dgm:pt>
    <dgm:pt modelId="{26DD400C-400B-4853-A631-C537A98B7804}" type="sibTrans" cxnId="{5AFBEE00-8310-4355-BA25-64D03F110091}">
      <dgm:prSet/>
      <dgm:spPr/>
      <dgm:t>
        <a:bodyPr/>
        <a:lstStyle/>
        <a:p>
          <a:endParaRPr lang="en-US"/>
        </a:p>
      </dgm:t>
    </dgm:pt>
    <dgm:pt modelId="{C40DA7D3-0741-4C3E-A4E1-A2B6A4A7E190}">
      <dgm:prSet custT="1"/>
      <dgm:spPr>
        <a:solidFill>
          <a:srgbClr val="005387"/>
        </a:solidFill>
      </dgm:spPr>
      <dgm:t>
        <a:bodyPr/>
        <a:lstStyle/>
        <a:p>
          <a:pPr rtl="0"/>
          <a:endParaRPr lang="en-AU" sz="1600" b="1" dirty="0"/>
        </a:p>
        <a:p>
          <a:pPr rtl="0"/>
          <a:r>
            <a:rPr lang="en-US" sz="1600" b="1" dirty="0"/>
            <a:t>Certificate </a:t>
          </a:r>
        </a:p>
        <a:p>
          <a:pPr rtl="0"/>
          <a:r>
            <a:rPr lang="en-US" sz="1600" b="1" dirty="0"/>
            <a:t>Level III</a:t>
          </a:r>
        </a:p>
      </dgm:t>
    </dgm:pt>
    <dgm:pt modelId="{57927C76-5151-4DA1-8641-CBE01F023DA2}" type="parTrans" cxnId="{D06A98F9-D923-42AE-9DFE-4062A260D8E6}">
      <dgm:prSet/>
      <dgm:spPr/>
      <dgm:t>
        <a:bodyPr/>
        <a:lstStyle/>
        <a:p>
          <a:endParaRPr lang="en-US"/>
        </a:p>
      </dgm:t>
    </dgm:pt>
    <dgm:pt modelId="{0AD14DF0-D65F-4258-992A-D7DE306F0FAB}" type="sibTrans" cxnId="{D06A98F9-D923-42AE-9DFE-4062A260D8E6}">
      <dgm:prSet/>
      <dgm:spPr/>
      <dgm:t>
        <a:bodyPr/>
        <a:lstStyle/>
        <a:p>
          <a:endParaRPr lang="en-US"/>
        </a:p>
      </dgm:t>
    </dgm:pt>
    <dgm:pt modelId="{9AF22172-B0E0-4055-B87D-DFDF11D860B9}">
      <dgm:prSet custT="1"/>
      <dgm:spPr>
        <a:solidFill>
          <a:schemeClr val="bg1"/>
        </a:solidFill>
        <a:ln>
          <a:solidFill>
            <a:srgbClr val="005387"/>
          </a:solidFill>
        </a:ln>
      </dgm:spPr>
      <dgm:t>
        <a:bodyPr/>
        <a:lstStyle/>
        <a:p>
          <a:pPr rtl="0"/>
          <a:r>
            <a:rPr lang="en-AU" sz="1000" dirty="0">
              <a:solidFill>
                <a:schemeClr val="tx2"/>
              </a:solidFill>
            </a:rPr>
            <a:t>Provides knowledge and skills for Trainee or Assistant level Hydrographers.</a:t>
          </a:r>
          <a:endParaRPr lang="en-US" sz="1000" dirty="0">
            <a:solidFill>
              <a:schemeClr val="tx2"/>
            </a:solidFill>
          </a:endParaRPr>
        </a:p>
      </dgm:t>
    </dgm:pt>
    <dgm:pt modelId="{5910F737-912B-42C2-BF37-4CF2FE23E72E}" type="parTrans" cxnId="{F5D15AAE-2FE6-47A7-9DB7-16933622A144}">
      <dgm:prSet/>
      <dgm:spPr/>
      <dgm:t>
        <a:bodyPr/>
        <a:lstStyle/>
        <a:p>
          <a:endParaRPr lang="en-US"/>
        </a:p>
      </dgm:t>
    </dgm:pt>
    <dgm:pt modelId="{14B03D6D-D0B1-4306-8A4D-CD0BF478010C}" type="sibTrans" cxnId="{F5D15AAE-2FE6-47A7-9DB7-16933622A144}">
      <dgm:prSet/>
      <dgm:spPr/>
      <dgm:t>
        <a:bodyPr/>
        <a:lstStyle/>
        <a:p>
          <a:endParaRPr lang="en-US"/>
        </a:p>
      </dgm:t>
    </dgm:pt>
    <dgm:pt modelId="{07076A89-089A-413A-99AE-3DAC4D6B0866}">
      <dgm:prSet custT="1"/>
      <dgm:spPr>
        <a:solidFill>
          <a:schemeClr val="bg1"/>
        </a:solidFill>
        <a:ln>
          <a:solidFill>
            <a:srgbClr val="005387"/>
          </a:solidFill>
        </a:ln>
      </dgm:spPr>
      <dgm:t>
        <a:bodyPr/>
        <a:lstStyle/>
        <a:p>
          <a:pPr rtl="0"/>
          <a:r>
            <a:rPr lang="en-AU" sz="1000" dirty="0">
              <a:solidFill>
                <a:schemeClr val="tx2"/>
              </a:solidFill>
            </a:rPr>
            <a:t>Course content provided via on-line tuition and face to face training and assessment</a:t>
          </a:r>
          <a:endParaRPr lang="en-US" sz="1000" dirty="0">
            <a:solidFill>
              <a:schemeClr val="tx2"/>
            </a:solidFill>
          </a:endParaRPr>
        </a:p>
      </dgm:t>
    </dgm:pt>
    <dgm:pt modelId="{CDB566DF-53B9-4EA6-B4CE-F7CCCF65CA4E}" type="parTrans" cxnId="{AAD36587-072E-45A3-AAE8-DEE876A22500}">
      <dgm:prSet/>
      <dgm:spPr/>
      <dgm:t>
        <a:bodyPr/>
        <a:lstStyle/>
        <a:p>
          <a:endParaRPr lang="en-AU"/>
        </a:p>
      </dgm:t>
    </dgm:pt>
    <dgm:pt modelId="{CE9CD3C0-43DD-4B60-B929-CF08584360C8}" type="sibTrans" cxnId="{AAD36587-072E-45A3-AAE8-DEE876A22500}">
      <dgm:prSet/>
      <dgm:spPr/>
      <dgm:t>
        <a:bodyPr/>
        <a:lstStyle/>
        <a:p>
          <a:endParaRPr lang="en-AU"/>
        </a:p>
      </dgm:t>
    </dgm:pt>
    <dgm:pt modelId="{B51C724C-BA33-47B4-B043-C68310CC3BCA}">
      <dgm:prSet custT="1"/>
      <dgm:spPr>
        <a:solidFill>
          <a:schemeClr val="bg1"/>
        </a:solidFill>
        <a:ln>
          <a:solidFill>
            <a:srgbClr val="005387"/>
          </a:solidFill>
        </a:ln>
      </dgm:spPr>
      <dgm:t>
        <a:bodyPr/>
        <a:lstStyle/>
        <a:p>
          <a:pPr rtl="0"/>
          <a:endParaRPr lang="en-US" sz="1000" dirty="0">
            <a:solidFill>
              <a:schemeClr val="tx2"/>
            </a:solidFill>
          </a:endParaRPr>
        </a:p>
      </dgm:t>
    </dgm:pt>
    <dgm:pt modelId="{81D81BC0-C627-4D46-A026-49B1BAF5EDFB}" type="parTrans" cxnId="{2CA3BBC9-B22B-4050-966D-96C71823E5DB}">
      <dgm:prSet/>
      <dgm:spPr/>
      <dgm:t>
        <a:bodyPr/>
        <a:lstStyle/>
        <a:p>
          <a:endParaRPr lang="en-AU"/>
        </a:p>
      </dgm:t>
    </dgm:pt>
    <dgm:pt modelId="{46598846-8F6A-4EFB-BE84-9121B386C7DC}" type="sibTrans" cxnId="{2CA3BBC9-B22B-4050-966D-96C71823E5DB}">
      <dgm:prSet/>
      <dgm:spPr/>
      <dgm:t>
        <a:bodyPr/>
        <a:lstStyle/>
        <a:p>
          <a:endParaRPr lang="en-AU"/>
        </a:p>
      </dgm:t>
    </dgm:pt>
    <dgm:pt modelId="{DE596A5A-2B3E-4A1B-8DBC-956853EE1E57}">
      <dgm:prSet custT="1"/>
      <dgm:spPr>
        <a:solidFill>
          <a:schemeClr val="bg1"/>
        </a:solidFill>
        <a:ln>
          <a:solidFill>
            <a:srgbClr val="005387"/>
          </a:solidFill>
        </a:ln>
      </dgm:spPr>
      <dgm:t>
        <a:bodyPr/>
        <a:lstStyle/>
        <a:p>
          <a:pPr rtl="0"/>
          <a:r>
            <a:rPr lang="en-US" sz="1000" dirty="0">
              <a:solidFill>
                <a:schemeClr val="tx2"/>
              </a:solidFill>
            </a:rPr>
            <a:t>Graduates will have a basic working knowledge and skills to maintain and operate hydrometric stations and manage data.</a:t>
          </a:r>
        </a:p>
      </dgm:t>
    </dgm:pt>
    <dgm:pt modelId="{128D088F-F5D8-4B8D-A241-01F807CD4498}" type="parTrans" cxnId="{AD173289-5C08-454B-9DDA-03B13A647DB6}">
      <dgm:prSet/>
      <dgm:spPr/>
      <dgm:t>
        <a:bodyPr/>
        <a:lstStyle/>
        <a:p>
          <a:endParaRPr lang="en-AU"/>
        </a:p>
      </dgm:t>
    </dgm:pt>
    <dgm:pt modelId="{545B662C-5E85-4AEA-82D5-138A394348FB}" type="sibTrans" cxnId="{AD173289-5C08-454B-9DDA-03B13A647DB6}">
      <dgm:prSet/>
      <dgm:spPr/>
      <dgm:t>
        <a:bodyPr/>
        <a:lstStyle/>
        <a:p>
          <a:endParaRPr lang="en-AU"/>
        </a:p>
      </dgm:t>
    </dgm:pt>
    <dgm:pt modelId="{F9E65A71-3A8B-45D7-B1EB-D0F0A71F31AA}">
      <dgm:prSet custT="1"/>
      <dgm:spPr>
        <a:solidFill>
          <a:schemeClr val="bg1"/>
        </a:solidFill>
        <a:ln>
          <a:solidFill>
            <a:srgbClr val="005387"/>
          </a:solidFill>
        </a:ln>
      </dgm:spPr>
      <dgm:t>
        <a:bodyPr/>
        <a:lstStyle/>
        <a:p>
          <a:pPr rtl="0"/>
          <a:endParaRPr lang="en-US" sz="1000" dirty="0">
            <a:solidFill>
              <a:schemeClr val="tx2"/>
            </a:solidFill>
          </a:endParaRPr>
        </a:p>
      </dgm:t>
    </dgm:pt>
    <dgm:pt modelId="{B3658937-88B3-49C5-A321-1A846ACCB13F}" type="parTrans" cxnId="{EFD3FCE1-B058-4F50-BB37-DB4E0A76E9DC}">
      <dgm:prSet/>
      <dgm:spPr/>
      <dgm:t>
        <a:bodyPr/>
        <a:lstStyle/>
        <a:p>
          <a:endParaRPr lang="en-AU"/>
        </a:p>
      </dgm:t>
    </dgm:pt>
    <dgm:pt modelId="{2BDA18FA-0109-4106-BC91-3E428ECE0C12}" type="sibTrans" cxnId="{EFD3FCE1-B058-4F50-BB37-DB4E0A76E9DC}">
      <dgm:prSet/>
      <dgm:spPr/>
      <dgm:t>
        <a:bodyPr/>
        <a:lstStyle/>
        <a:p>
          <a:endParaRPr lang="en-AU"/>
        </a:p>
      </dgm:t>
    </dgm:pt>
    <dgm:pt modelId="{A9559321-631E-4151-A70D-A373724237D0}">
      <dgm:prSet custT="1"/>
      <dgm:spPr/>
      <dgm:t>
        <a:bodyPr/>
        <a:lstStyle/>
        <a:p>
          <a:pPr rtl="0"/>
          <a:r>
            <a:rPr lang="en-AU" sz="1000" dirty="0">
              <a:solidFill>
                <a:schemeClr val="tx2"/>
              </a:solidFill>
            </a:rPr>
            <a:t>Training services are provided to clients both domestically and off-shore.</a:t>
          </a:r>
          <a:endParaRPr lang="en-US" sz="1000" dirty="0">
            <a:solidFill>
              <a:schemeClr val="tx2"/>
            </a:solidFill>
          </a:endParaRPr>
        </a:p>
      </dgm:t>
    </dgm:pt>
    <dgm:pt modelId="{03EFE47F-E426-43A2-8FC6-F71421303AB7}" type="parTrans" cxnId="{E6174024-E901-48F5-8C16-7FB1CF595152}">
      <dgm:prSet/>
      <dgm:spPr/>
      <dgm:t>
        <a:bodyPr/>
        <a:lstStyle/>
        <a:p>
          <a:endParaRPr lang="en-AU"/>
        </a:p>
      </dgm:t>
    </dgm:pt>
    <dgm:pt modelId="{E29CEBF5-C11F-45BB-9BA3-753FC6A8D9A8}" type="sibTrans" cxnId="{E6174024-E901-48F5-8C16-7FB1CF595152}">
      <dgm:prSet/>
      <dgm:spPr/>
      <dgm:t>
        <a:bodyPr/>
        <a:lstStyle/>
        <a:p>
          <a:endParaRPr lang="en-AU"/>
        </a:p>
      </dgm:t>
    </dgm:pt>
    <dgm:pt modelId="{C6166230-CA02-4DE1-B5E2-931AA5B64948}">
      <dgm:prSet custT="1"/>
      <dgm:spPr/>
      <dgm:t>
        <a:bodyPr/>
        <a:lstStyle/>
        <a:p>
          <a:pPr rtl="0"/>
          <a:r>
            <a:rPr lang="en-US" sz="1000" dirty="0" err="1">
              <a:solidFill>
                <a:schemeClr val="tx2"/>
              </a:solidFill>
            </a:rPr>
            <a:t>HydroMail</a:t>
          </a:r>
          <a:r>
            <a:rPr lang="en-US" sz="1000" dirty="0">
              <a:solidFill>
                <a:schemeClr val="tx2"/>
              </a:solidFill>
            </a:rPr>
            <a:t> e-mail publications.</a:t>
          </a:r>
        </a:p>
      </dgm:t>
    </dgm:pt>
    <dgm:pt modelId="{5F7F01C8-F9E3-4978-B6FF-980BDBB0BA8C}" type="parTrans" cxnId="{224F6581-7029-4856-947A-00B59A5EE8CC}">
      <dgm:prSet/>
      <dgm:spPr/>
      <dgm:t>
        <a:bodyPr/>
        <a:lstStyle/>
        <a:p>
          <a:endParaRPr lang="en-AU"/>
        </a:p>
      </dgm:t>
    </dgm:pt>
    <dgm:pt modelId="{06BBDDA3-4476-4615-8B67-37B115B34975}" type="sibTrans" cxnId="{224F6581-7029-4856-947A-00B59A5EE8CC}">
      <dgm:prSet/>
      <dgm:spPr/>
      <dgm:t>
        <a:bodyPr/>
        <a:lstStyle/>
        <a:p>
          <a:endParaRPr lang="en-AU"/>
        </a:p>
      </dgm:t>
    </dgm:pt>
    <dgm:pt modelId="{4D0A7D6D-25C8-4EAD-8D2C-20E4D7E1034D}">
      <dgm:prSet custT="1"/>
      <dgm:spPr>
        <a:solidFill>
          <a:schemeClr val="bg1">
            <a:alpha val="90000"/>
          </a:schemeClr>
        </a:solidFill>
        <a:ln>
          <a:solidFill>
            <a:srgbClr val="005387"/>
          </a:solidFill>
        </a:ln>
      </dgm:spPr>
      <dgm:t>
        <a:bodyPr/>
        <a:lstStyle/>
        <a:p>
          <a:pPr rtl="0"/>
          <a:endParaRPr lang="en-US" sz="1000" dirty="0">
            <a:solidFill>
              <a:schemeClr val="tx2"/>
            </a:solidFill>
          </a:endParaRPr>
        </a:p>
      </dgm:t>
    </dgm:pt>
    <dgm:pt modelId="{DB76D6D6-6810-4B15-B242-10F70D222F62}" type="parTrans" cxnId="{2D2F08C9-4E70-446F-BBED-8F3787EB2FE2}">
      <dgm:prSet/>
      <dgm:spPr/>
    </dgm:pt>
    <dgm:pt modelId="{CB6A237A-6F2C-47BD-8276-57764938768F}" type="sibTrans" cxnId="{2D2F08C9-4E70-446F-BBED-8F3787EB2FE2}">
      <dgm:prSet/>
      <dgm:spPr/>
    </dgm:pt>
    <dgm:pt modelId="{F0E66C03-1031-46BD-B061-F10B6B627649}">
      <dgm:prSet custT="1"/>
      <dgm:spPr/>
      <dgm:t>
        <a:bodyPr/>
        <a:lstStyle/>
        <a:p>
          <a:pPr rtl="0"/>
          <a:endParaRPr lang="en-US" sz="1000" dirty="0">
            <a:solidFill>
              <a:schemeClr val="tx2"/>
            </a:solidFill>
          </a:endParaRPr>
        </a:p>
      </dgm:t>
    </dgm:pt>
    <dgm:pt modelId="{40538191-349E-4DCB-8318-3CA2DAD12782}" type="parTrans" cxnId="{0404AE1E-9F80-4E4B-BAA0-5EF438B15202}">
      <dgm:prSet/>
      <dgm:spPr/>
    </dgm:pt>
    <dgm:pt modelId="{07BA8803-8A48-4AE0-8680-43CA59E21C03}" type="sibTrans" cxnId="{0404AE1E-9F80-4E4B-BAA0-5EF438B15202}">
      <dgm:prSet/>
      <dgm:spPr/>
    </dgm:pt>
    <dgm:pt modelId="{88BC4415-8B1C-4250-97DB-C7A12398CD4C}" type="pres">
      <dgm:prSet presAssocID="{F41E9305-025D-418B-8463-7D32573960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58B5ECC-2EFF-46E4-9593-C475D7B3A284}" type="pres">
      <dgm:prSet presAssocID="{BDEAABB3-15EB-404F-B354-7A82DAA08715}" presName="composite" presStyleCnt="0"/>
      <dgm:spPr/>
    </dgm:pt>
    <dgm:pt modelId="{F1F37BEE-65DE-4F56-9344-B03FEC7B7C31}" type="pres">
      <dgm:prSet presAssocID="{BDEAABB3-15EB-404F-B354-7A82DAA0871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5B9EFDB-3C14-4456-88E4-90AAA357258D}" type="pres">
      <dgm:prSet presAssocID="{BDEAABB3-15EB-404F-B354-7A82DAA08715}" presName="descendantText" presStyleLbl="alignAcc1" presStyleIdx="0" presStyleCnt="2" custLinFactNeighborY="-11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4DD524-7E5E-4639-80E2-E847D7410A1A}" type="pres">
      <dgm:prSet presAssocID="{19417103-C1CA-4421-8B37-CF6882A8591C}" presName="sp" presStyleCnt="0"/>
      <dgm:spPr/>
    </dgm:pt>
    <dgm:pt modelId="{AB14D2B6-F9C2-4722-9139-8F1A797CF3F6}" type="pres">
      <dgm:prSet presAssocID="{C40DA7D3-0741-4C3E-A4E1-A2B6A4A7E190}" presName="composite" presStyleCnt="0"/>
      <dgm:spPr/>
    </dgm:pt>
    <dgm:pt modelId="{489FB27B-A089-460C-B11C-D2B037789E0E}" type="pres">
      <dgm:prSet presAssocID="{C40DA7D3-0741-4C3E-A4E1-A2B6A4A7E190}" presName="parentText" presStyleLbl="alignNode1" presStyleIdx="1" presStyleCnt="2" custLinFactNeighborY="-141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FA9237-72EF-4435-9A21-B342C7D1FC0A}" type="pres">
      <dgm:prSet presAssocID="{C40DA7D3-0741-4C3E-A4E1-A2B6A4A7E190}" presName="descendantText" presStyleLbl="alignAcc1" presStyleIdx="1" presStyleCnt="2" custScaleX="99919" custScaleY="96746" custLinFactNeighborY="-296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069BC22-BD85-49D8-891A-9710C4022C7C}" type="presOf" srcId="{A9559321-631E-4151-A70D-A373724237D0}" destId="{F5B9EFDB-3C14-4456-88E4-90AAA357258D}" srcOrd="0" destOrd="2" presId="urn:microsoft.com/office/officeart/2005/8/layout/chevron2"/>
    <dgm:cxn modelId="{8CFFFE61-9D49-47C5-96F0-B4CEB68516E6}" type="presOf" srcId="{4D0A7D6D-25C8-4EAD-8D2C-20E4D7E1034D}" destId="{F5B9EFDB-3C14-4456-88E4-90AAA357258D}" srcOrd="0" destOrd="1" presId="urn:microsoft.com/office/officeart/2005/8/layout/chevron2"/>
    <dgm:cxn modelId="{06B406A2-5E86-45A8-97A0-FA08053378E6}" type="presOf" srcId="{DE596A5A-2B3E-4A1B-8DBC-956853EE1E57}" destId="{75FA9237-72EF-4435-9A21-B342C7D1FC0A}" srcOrd="0" destOrd="4" presId="urn:microsoft.com/office/officeart/2005/8/layout/chevron2"/>
    <dgm:cxn modelId="{263B08B1-174D-4711-946E-E5319ADDCA9F}" type="presOf" srcId="{B51C724C-BA33-47B4-B043-C68310CC3BCA}" destId="{75FA9237-72EF-4435-9A21-B342C7D1FC0A}" srcOrd="0" destOrd="1" presId="urn:microsoft.com/office/officeart/2005/8/layout/chevron2"/>
    <dgm:cxn modelId="{45DA712C-BE4A-4D9F-A340-349A0575144F}" type="presOf" srcId="{9AF22172-B0E0-4055-B87D-DFDF11D860B9}" destId="{75FA9237-72EF-4435-9A21-B342C7D1FC0A}" srcOrd="0" destOrd="0" presId="urn:microsoft.com/office/officeart/2005/8/layout/chevron2"/>
    <dgm:cxn modelId="{28DDA042-3A4F-4BE0-95D3-5F767F277A42}" type="presOf" srcId="{C6166230-CA02-4DE1-B5E2-931AA5B64948}" destId="{F5B9EFDB-3C14-4456-88E4-90AAA357258D}" srcOrd="0" destOrd="4" presId="urn:microsoft.com/office/officeart/2005/8/layout/chevron2"/>
    <dgm:cxn modelId="{E6174024-E901-48F5-8C16-7FB1CF595152}" srcId="{BDEAABB3-15EB-404F-B354-7A82DAA08715}" destId="{A9559321-631E-4151-A70D-A373724237D0}" srcOrd="2" destOrd="0" parTransId="{03EFE47F-E426-43A2-8FC6-F71421303AB7}" sibTransId="{E29CEBF5-C11F-45BB-9BA3-753FC6A8D9A8}"/>
    <dgm:cxn modelId="{0404AE1E-9F80-4E4B-BAA0-5EF438B15202}" srcId="{BDEAABB3-15EB-404F-B354-7A82DAA08715}" destId="{F0E66C03-1031-46BD-B061-F10B6B627649}" srcOrd="3" destOrd="0" parTransId="{40538191-349E-4DCB-8318-3CA2DAD12782}" sibTransId="{07BA8803-8A48-4AE0-8680-43CA59E21C03}"/>
    <dgm:cxn modelId="{2D2F08C9-4E70-446F-BBED-8F3787EB2FE2}" srcId="{BDEAABB3-15EB-404F-B354-7A82DAA08715}" destId="{4D0A7D6D-25C8-4EAD-8D2C-20E4D7E1034D}" srcOrd="1" destOrd="0" parTransId="{DB76D6D6-6810-4B15-B242-10F70D222F62}" sibTransId="{CB6A237A-6F2C-47BD-8276-57764938768F}"/>
    <dgm:cxn modelId="{7F91505E-CD5B-4413-8971-747C2078C3BD}" type="presOf" srcId="{07076A89-089A-413A-99AE-3DAC4D6B0866}" destId="{75FA9237-72EF-4435-9A21-B342C7D1FC0A}" srcOrd="0" destOrd="2" presId="urn:microsoft.com/office/officeart/2005/8/layout/chevron2"/>
    <dgm:cxn modelId="{224F6581-7029-4856-947A-00B59A5EE8CC}" srcId="{BDEAABB3-15EB-404F-B354-7A82DAA08715}" destId="{C6166230-CA02-4DE1-B5E2-931AA5B64948}" srcOrd="4" destOrd="0" parTransId="{5F7F01C8-F9E3-4978-B6FF-980BDBB0BA8C}" sibTransId="{06BBDDA3-4476-4615-8B67-37B115B34975}"/>
    <dgm:cxn modelId="{6011E130-69B2-46D9-90F6-B18D87F8AD42}" srcId="{F41E9305-025D-418B-8463-7D325739609C}" destId="{BDEAABB3-15EB-404F-B354-7A82DAA08715}" srcOrd="0" destOrd="0" parTransId="{7BE6A68A-A6F7-4730-A9F0-7A93D2F39656}" sibTransId="{19417103-C1CA-4421-8B37-CF6882A8591C}"/>
    <dgm:cxn modelId="{7740DBCD-5D99-49F7-960E-3AC7938F21A8}" type="presOf" srcId="{F9E65A71-3A8B-45D7-B1EB-D0F0A71F31AA}" destId="{75FA9237-72EF-4435-9A21-B342C7D1FC0A}" srcOrd="0" destOrd="3" presId="urn:microsoft.com/office/officeart/2005/8/layout/chevron2"/>
    <dgm:cxn modelId="{CB14502D-D832-4717-9404-86B53AF72654}" type="presOf" srcId="{BDEAABB3-15EB-404F-B354-7A82DAA08715}" destId="{F1F37BEE-65DE-4F56-9344-B03FEC7B7C31}" srcOrd="0" destOrd="0" presId="urn:microsoft.com/office/officeart/2005/8/layout/chevron2"/>
    <dgm:cxn modelId="{AAD36587-072E-45A3-AAE8-DEE876A22500}" srcId="{C40DA7D3-0741-4C3E-A4E1-A2B6A4A7E190}" destId="{07076A89-089A-413A-99AE-3DAC4D6B0866}" srcOrd="2" destOrd="0" parTransId="{CDB566DF-53B9-4EA6-B4CE-F7CCCF65CA4E}" sibTransId="{CE9CD3C0-43DD-4B60-B929-CF08584360C8}"/>
    <dgm:cxn modelId="{5AFBEE00-8310-4355-BA25-64D03F110091}" srcId="{BDEAABB3-15EB-404F-B354-7A82DAA08715}" destId="{6C49568C-11EC-4EC1-B9A0-6A4D3D25FD0C}" srcOrd="0" destOrd="0" parTransId="{4F9667B8-5F32-4B73-9701-3925F6EE2BEA}" sibTransId="{26DD400C-400B-4853-A631-C537A98B7804}"/>
    <dgm:cxn modelId="{7C532A51-1182-4AD7-B579-073F63A62404}" type="presOf" srcId="{6C49568C-11EC-4EC1-B9A0-6A4D3D25FD0C}" destId="{F5B9EFDB-3C14-4456-88E4-90AAA357258D}" srcOrd="0" destOrd="0" presId="urn:microsoft.com/office/officeart/2005/8/layout/chevron2"/>
    <dgm:cxn modelId="{95D39CD6-CEED-4D2E-8D0D-32AEFD992FB1}" type="presOf" srcId="{C40DA7D3-0741-4C3E-A4E1-A2B6A4A7E190}" destId="{489FB27B-A089-460C-B11C-D2B037789E0E}" srcOrd="0" destOrd="0" presId="urn:microsoft.com/office/officeart/2005/8/layout/chevron2"/>
    <dgm:cxn modelId="{EFD3FCE1-B058-4F50-BB37-DB4E0A76E9DC}" srcId="{C40DA7D3-0741-4C3E-A4E1-A2B6A4A7E190}" destId="{F9E65A71-3A8B-45D7-B1EB-D0F0A71F31AA}" srcOrd="3" destOrd="0" parTransId="{B3658937-88B3-49C5-A321-1A846ACCB13F}" sibTransId="{2BDA18FA-0109-4106-BC91-3E428ECE0C12}"/>
    <dgm:cxn modelId="{F5D15AAE-2FE6-47A7-9DB7-16933622A144}" srcId="{C40DA7D3-0741-4C3E-A4E1-A2B6A4A7E190}" destId="{9AF22172-B0E0-4055-B87D-DFDF11D860B9}" srcOrd="0" destOrd="0" parTransId="{5910F737-912B-42C2-BF37-4CF2FE23E72E}" sibTransId="{14B03D6D-D0B1-4306-8A4D-CD0BF478010C}"/>
    <dgm:cxn modelId="{36401CDE-5DEB-4217-B5E3-A3790DA9E426}" type="presOf" srcId="{F41E9305-025D-418B-8463-7D325739609C}" destId="{88BC4415-8B1C-4250-97DB-C7A12398CD4C}" srcOrd="0" destOrd="0" presId="urn:microsoft.com/office/officeart/2005/8/layout/chevron2"/>
    <dgm:cxn modelId="{AD173289-5C08-454B-9DDA-03B13A647DB6}" srcId="{C40DA7D3-0741-4C3E-A4E1-A2B6A4A7E190}" destId="{DE596A5A-2B3E-4A1B-8DBC-956853EE1E57}" srcOrd="4" destOrd="0" parTransId="{128D088F-F5D8-4B8D-A241-01F807CD4498}" sibTransId="{545B662C-5E85-4AEA-82D5-138A394348FB}"/>
    <dgm:cxn modelId="{D06A98F9-D923-42AE-9DFE-4062A260D8E6}" srcId="{F41E9305-025D-418B-8463-7D325739609C}" destId="{C40DA7D3-0741-4C3E-A4E1-A2B6A4A7E190}" srcOrd="1" destOrd="0" parTransId="{57927C76-5151-4DA1-8641-CBE01F023DA2}" sibTransId="{0AD14DF0-D65F-4258-992A-D7DE306F0FAB}"/>
    <dgm:cxn modelId="{044738C9-CA36-499B-8BBC-0F1288F3A383}" type="presOf" srcId="{F0E66C03-1031-46BD-B061-F10B6B627649}" destId="{F5B9EFDB-3C14-4456-88E4-90AAA357258D}" srcOrd="0" destOrd="3" presId="urn:microsoft.com/office/officeart/2005/8/layout/chevron2"/>
    <dgm:cxn modelId="{2CA3BBC9-B22B-4050-966D-96C71823E5DB}" srcId="{C40DA7D3-0741-4C3E-A4E1-A2B6A4A7E190}" destId="{B51C724C-BA33-47B4-B043-C68310CC3BCA}" srcOrd="1" destOrd="0" parTransId="{81D81BC0-C627-4D46-A026-49B1BAF5EDFB}" sibTransId="{46598846-8F6A-4EFB-BE84-9121B386C7DC}"/>
    <dgm:cxn modelId="{E1F37717-0767-4291-B386-CAC9CA556A0E}" type="presParOf" srcId="{88BC4415-8B1C-4250-97DB-C7A12398CD4C}" destId="{E58B5ECC-2EFF-46E4-9593-C475D7B3A284}" srcOrd="0" destOrd="0" presId="urn:microsoft.com/office/officeart/2005/8/layout/chevron2"/>
    <dgm:cxn modelId="{54824564-2B8D-4238-83D9-BB249F7AD29D}" type="presParOf" srcId="{E58B5ECC-2EFF-46E4-9593-C475D7B3A284}" destId="{F1F37BEE-65DE-4F56-9344-B03FEC7B7C31}" srcOrd="0" destOrd="0" presId="urn:microsoft.com/office/officeart/2005/8/layout/chevron2"/>
    <dgm:cxn modelId="{7368BCB1-63F1-4CF0-A981-C0A15B93F624}" type="presParOf" srcId="{E58B5ECC-2EFF-46E4-9593-C475D7B3A284}" destId="{F5B9EFDB-3C14-4456-88E4-90AAA357258D}" srcOrd="1" destOrd="0" presId="urn:microsoft.com/office/officeart/2005/8/layout/chevron2"/>
    <dgm:cxn modelId="{057A2599-AD17-4B18-8EFA-46E7740C4082}" type="presParOf" srcId="{88BC4415-8B1C-4250-97DB-C7A12398CD4C}" destId="{754DD524-7E5E-4639-80E2-E847D7410A1A}" srcOrd="1" destOrd="0" presId="urn:microsoft.com/office/officeart/2005/8/layout/chevron2"/>
    <dgm:cxn modelId="{F4F1667B-15FC-4B36-9F30-FE3C5A409079}" type="presParOf" srcId="{88BC4415-8B1C-4250-97DB-C7A12398CD4C}" destId="{AB14D2B6-F9C2-4722-9139-8F1A797CF3F6}" srcOrd="2" destOrd="0" presId="urn:microsoft.com/office/officeart/2005/8/layout/chevron2"/>
    <dgm:cxn modelId="{91E02C8C-1EA9-4F3C-A7B3-514907846CBF}" type="presParOf" srcId="{AB14D2B6-F9C2-4722-9139-8F1A797CF3F6}" destId="{489FB27B-A089-460C-B11C-D2B037789E0E}" srcOrd="0" destOrd="0" presId="urn:microsoft.com/office/officeart/2005/8/layout/chevron2"/>
    <dgm:cxn modelId="{ECFF75F3-A88C-49A6-8584-2B510332BDE2}" type="presParOf" srcId="{AB14D2B6-F9C2-4722-9139-8F1A797CF3F6}" destId="{75FA9237-72EF-4435-9A21-B342C7D1FC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1E9305-025D-418B-8463-7D325739609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EAABB3-15EB-404F-B354-7A82DAA08715}">
      <dgm:prSet custT="1"/>
      <dgm:spPr>
        <a:solidFill>
          <a:srgbClr val="005387"/>
        </a:solidFill>
      </dgm:spPr>
      <dgm:t>
        <a:bodyPr/>
        <a:lstStyle/>
        <a:p>
          <a:pPr rtl="0"/>
          <a:endParaRPr lang="en-AU" sz="1600" b="1" dirty="0"/>
        </a:p>
        <a:p>
          <a:pPr rtl="0"/>
          <a:r>
            <a:rPr lang="en-US" sz="1600" b="1" dirty="0"/>
            <a:t>Certificate</a:t>
          </a:r>
        </a:p>
        <a:p>
          <a:pPr rtl="0"/>
          <a:r>
            <a:rPr lang="en-US" sz="1600" b="1" dirty="0"/>
            <a:t>Level IV</a:t>
          </a:r>
        </a:p>
      </dgm:t>
    </dgm:pt>
    <dgm:pt modelId="{7BE6A68A-A6F7-4730-A9F0-7A93D2F39656}" type="parTrans" cxnId="{6011E130-69B2-46D9-90F6-B18D87F8AD42}">
      <dgm:prSet/>
      <dgm:spPr/>
      <dgm:t>
        <a:bodyPr/>
        <a:lstStyle/>
        <a:p>
          <a:endParaRPr lang="en-US"/>
        </a:p>
      </dgm:t>
    </dgm:pt>
    <dgm:pt modelId="{19417103-C1CA-4421-8B37-CF6882A8591C}" type="sibTrans" cxnId="{6011E130-69B2-46D9-90F6-B18D87F8AD42}">
      <dgm:prSet/>
      <dgm:spPr/>
      <dgm:t>
        <a:bodyPr/>
        <a:lstStyle/>
        <a:p>
          <a:endParaRPr lang="en-US"/>
        </a:p>
      </dgm:t>
    </dgm:pt>
    <dgm:pt modelId="{6C49568C-11EC-4EC1-B9A0-6A4D3D25FD0C}">
      <dgm:prSet custT="1"/>
      <dgm:spPr>
        <a:solidFill>
          <a:schemeClr val="bg1">
            <a:alpha val="90000"/>
          </a:schemeClr>
        </a:solidFill>
        <a:ln>
          <a:solidFill>
            <a:srgbClr val="005387"/>
          </a:solidFill>
        </a:ln>
      </dgm:spPr>
      <dgm:t>
        <a:bodyPr/>
        <a:lstStyle/>
        <a:p>
          <a:pPr rtl="0"/>
          <a:r>
            <a:rPr lang="en-AU" sz="1000" dirty="0">
              <a:solidFill>
                <a:schemeClr val="tx2"/>
              </a:solidFill>
            </a:rPr>
            <a:t>Provides knowledge and skills for Hydrographer level.</a:t>
          </a:r>
          <a:endParaRPr lang="en-US" sz="1000" dirty="0">
            <a:solidFill>
              <a:schemeClr val="tx2"/>
            </a:solidFill>
          </a:endParaRPr>
        </a:p>
      </dgm:t>
    </dgm:pt>
    <dgm:pt modelId="{4F9667B8-5F32-4B73-9701-3925F6EE2BEA}" type="parTrans" cxnId="{5AFBEE00-8310-4355-BA25-64D03F110091}">
      <dgm:prSet/>
      <dgm:spPr/>
      <dgm:t>
        <a:bodyPr/>
        <a:lstStyle/>
        <a:p>
          <a:endParaRPr lang="en-US"/>
        </a:p>
      </dgm:t>
    </dgm:pt>
    <dgm:pt modelId="{26DD400C-400B-4853-A631-C537A98B7804}" type="sibTrans" cxnId="{5AFBEE00-8310-4355-BA25-64D03F110091}">
      <dgm:prSet/>
      <dgm:spPr/>
      <dgm:t>
        <a:bodyPr/>
        <a:lstStyle/>
        <a:p>
          <a:endParaRPr lang="en-US"/>
        </a:p>
      </dgm:t>
    </dgm:pt>
    <dgm:pt modelId="{C40DA7D3-0741-4C3E-A4E1-A2B6A4A7E190}">
      <dgm:prSet custT="1"/>
      <dgm:spPr>
        <a:solidFill>
          <a:srgbClr val="005387"/>
        </a:solidFill>
      </dgm:spPr>
      <dgm:t>
        <a:bodyPr/>
        <a:lstStyle/>
        <a:p>
          <a:pPr rtl="0"/>
          <a:endParaRPr lang="en-AU" sz="1600" b="1" dirty="0"/>
        </a:p>
        <a:p>
          <a:pPr rtl="0"/>
          <a:r>
            <a:rPr lang="en-AU" sz="1600" b="1" dirty="0"/>
            <a:t>Diploma of Water Operations</a:t>
          </a:r>
          <a:endParaRPr lang="en-US" sz="1600" dirty="0"/>
        </a:p>
      </dgm:t>
    </dgm:pt>
    <dgm:pt modelId="{57927C76-5151-4DA1-8641-CBE01F023DA2}" type="parTrans" cxnId="{D06A98F9-D923-42AE-9DFE-4062A260D8E6}">
      <dgm:prSet/>
      <dgm:spPr/>
      <dgm:t>
        <a:bodyPr/>
        <a:lstStyle/>
        <a:p>
          <a:endParaRPr lang="en-US"/>
        </a:p>
      </dgm:t>
    </dgm:pt>
    <dgm:pt modelId="{0AD14DF0-D65F-4258-992A-D7DE306F0FAB}" type="sibTrans" cxnId="{D06A98F9-D923-42AE-9DFE-4062A260D8E6}">
      <dgm:prSet/>
      <dgm:spPr/>
      <dgm:t>
        <a:bodyPr/>
        <a:lstStyle/>
        <a:p>
          <a:endParaRPr lang="en-US"/>
        </a:p>
      </dgm:t>
    </dgm:pt>
    <dgm:pt modelId="{9AF22172-B0E0-4055-B87D-DFDF11D860B9}">
      <dgm:prSet custT="1"/>
      <dgm:spPr>
        <a:solidFill>
          <a:schemeClr val="bg1"/>
        </a:solidFill>
        <a:ln>
          <a:solidFill>
            <a:srgbClr val="005387"/>
          </a:solidFill>
        </a:ln>
      </dgm:spPr>
      <dgm:t>
        <a:bodyPr/>
        <a:lstStyle/>
        <a:p>
          <a:pPr rtl="0"/>
          <a:r>
            <a:rPr lang="en-AU" sz="1000" dirty="0">
              <a:solidFill>
                <a:schemeClr val="tx2"/>
              </a:solidFill>
            </a:rPr>
            <a:t>Provides knowledge and skills for Senior Hydrographer level.</a:t>
          </a:r>
          <a:endParaRPr lang="en-US" sz="1000" dirty="0">
            <a:solidFill>
              <a:schemeClr val="tx2"/>
            </a:solidFill>
          </a:endParaRPr>
        </a:p>
      </dgm:t>
    </dgm:pt>
    <dgm:pt modelId="{5910F737-912B-42C2-BF37-4CF2FE23E72E}" type="parTrans" cxnId="{F5D15AAE-2FE6-47A7-9DB7-16933622A144}">
      <dgm:prSet/>
      <dgm:spPr/>
      <dgm:t>
        <a:bodyPr/>
        <a:lstStyle/>
        <a:p>
          <a:endParaRPr lang="en-US"/>
        </a:p>
      </dgm:t>
    </dgm:pt>
    <dgm:pt modelId="{14B03D6D-D0B1-4306-8A4D-CD0BF478010C}" type="sibTrans" cxnId="{F5D15AAE-2FE6-47A7-9DB7-16933622A144}">
      <dgm:prSet/>
      <dgm:spPr/>
      <dgm:t>
        <a:bodyPr/>
        <a:lstStyle/>
        <a:p>
          <a:endParaRPr lang="en-US"/>
        </a:p>
      </dgm:t>
    </dgm:pt>
    <dgm:pt modelId="{952664B9-E4E2-44DD-9807-3A248AA75EBE}">
      <dgm:prSet custT="1"/>
      <dgm:spPr/>
      <dgm:t>
        <a:bodyPr/>
        <a:lstStyle/>
        <a:p>
          <a:pPr rtl="0"/>
          <a:endParaRPr lang="en-US" sz="1000" dirty="0">
            <a:solidFill>
              <a:schemeClr val="tx2"/>
            </a:solidFill>
          </a:endParaRPr>
        </a:p>
      </dgm:t>
    </dgm:pt>
    <dgm:pt modelId="{2AE02A6F-6B63-4FB3-9C3E-88CC99162C5B}" type="parTrans" cxnId="{094D3A99-30C2-4F7E-9FFC-5A586960763E}">
      <dgm:prSet/>
      <dgm:spPr/>
      <dgm:t>
        <a:bodyPr/>
        <a:lstStyle/>
        <a:p>
          <a:endParaRPr lang="en-AU"/>
        </a:p>
      </dgm:t>
    </dgm:pt>
    <dgm:pt modelId="{364BC0A8-E41D-46D5-A8D5-92560E3E2F28}" type="sibTrans" cxnId="{094D3A99-30C2-4F7E-9FFC-5A586960763E}">
      <dgm:prSet/>
      <dgm:spPr/>
      <dgm:t>
        <a:bodyPr/>
        <a:lstStyle/>
        <a:p>
          <a:endParaRPr lang="en-AU"/>
        </a:p>
      </dgm:t>
    </dgm:pt>
    <dgm:pt modelId="{21BE562C-D95E-490F-819D-F98463C6835A}">
      <dgm:prSet custT="1"/>
      <dgm:spPr/>
      <dgm:t>
        <a:bodyPr/>
        <a:lstStyle/>
        <a:p>
          <a:pPr rtl="0"/>
          <a:r>
            <a:rPr lang="en-AU" sz="1000" dirty="0">
              <a:solidFill>
                <a:schemeClr val="tx2"/>
              </a:solidFill>
            </a:rPr>
            <a:t>Course content provided via on-line tuition and face to face training and assessment</a:t>
          </a:r>
          <a:r>
            <a:rPr lang="en-US" sz="1000" dirty="0">
              <a:solidFill>
                <a:schemeClr val="tx2"/>
              </a:solidFill>
            </a:rPr>
            <a:t>.</a:t>
          </a:r>
        </a:p>
      </dgm:t>
    </dgm:pt>
    <dgm:pt modelId="{4CE59B9F-FEE5-4398-9466-2D95E379DD68}" type="parTrans" cxnId="{6E38B4B9-743E-4F6B-B6AE-4BA6C14845F1}">
      <dgm:prSet/>
      <dgm:spPr/>
      <dgm:t>
        <a:bodyPr/>
        <a:lstStyle/>
        <a:p>
          <a:endParaRPr lang="en-AU"/>
        </a:p>
      </dgm:t>
    </dgm:pt>
    <dgm:pt modelId="{297544A6-1CE9-44D1-B748-002D5504FADA}" type="sibTrans" cxnId="{6E38B4B9-743E-4F6B-B6AE-4BA6C14845F1}">
      <dgm:prSet/>
      <dgm:spPr/>
      <dgm:t>
        <a:bodyPr/>
        <a:lstStyle/>
        <a:p>
          <a:endParaRPr lang="en-AU"/>
        </a:p>
      </dgm:t>
    </dgm:pt>
    <dgm:pt modelId="{A66C0595-C5FB-4173-9285-3A2EE1321E48}">
      <dgm:prSet custT="1"/>
      <dgm:spPr/>
      <dgm:t>
        <a:bodyPr/>
        <a:lstStyle/>
        <a:p>
          <a:pPr rtl="0"/>
          <a:endParaRPr lang="en-US" sz="1000" dirty="0">
            <a:solidFill>
              <a:schemeClr val="tx2"/>
            </a:solidFill>
          </a:endParaRPr>
        </a:p>
      </dgm:t>
    </dgm:pt>
    <dgm:pt modelId="{D6E08A6A-5DA4-499A-AC7C-DE71873D1730}" type="parTrans" cxnId="{983BC773-6C5F-42F0-9420-AC7BFEAF3183}">
      <dgm:prSet/>
      <dgm:spPr/>
      <dgm:t>
        <a:bodyPr/>
        <a:lstStyle/>
        <a:p>
          <a:endParaRPr lang="en-AU"/>
        </a:p>
      </dgm:t>
    </dgm:pt>
    <dgm:pt modelId="{E15DFFD7-7B7E-46CB-BBEB-F4B9E1CBA48F}" type="sibTrans" cxnId="{983BC773-6C5F-42F0-9420-AC7BFEAF3183}">
      <dgm:prSet/>
      <dgm:spPr/>
      <dgm:t>
        <a:bodyPr/>
        <a:lstStyle/>
        <a:p>
          <a:endParaRPr lang="en-AU"/>
        </a:p>
      </dgm:t>
    </dgm:pt>
    <dgm:pt modelId="{A7FBC588-BFBF-47BB-9821-D2B9FB41C65B}">
      <dgm:prSet custT="1"/>
      <dgm:spPr/>
      <dgm:t>
        <a:bodyPr/>
        <a:lstStyle/>
        <a:p>
          <a:pPr rtl="0"/>
          <a:r>
            <a:rPr lang="en-US" sz="1000" dirty="0">
              <a:solidFill>
                <a:schemeClr val="tx2"/>
              </a:solidFill>
            </a:rPr>
            <a:t>Graduates will have an advanced working knowledge and skills to maintain and operate hydrometric networks and manage data.</a:t>
          </a:r>
        </a:p>
      </dgm:t>
    </dgm:pt>
    <dgm:pt modelId="{5B1E9437-785C-42E6-9AB7-020B703E862A}" type="parTrans" cxnId="{8DB3CA9E-1392-4B70-95AD-D3D45608AA69}">
      <dgm:prSet/>
      <dgm:spPr/>
      <dgm:t>
        <a:bodyPr/>
        <a:lstStyle/>
        <a:p>
          <a:endParaRPr lang="en-AU"/>
        </a:p>
      </dgm:t>
    </dgm:pt>
    <dgm:pt modelId="{E81B7039-7A29-4BC7-A15E-46D2441B317D}" type="sibTrans" cxnId="{8DB3CA9E-1392-4B70-95AD-D3D45608AA69}">
      <dgm:prSet/>
      <dgm:spPr/>
      <dgm:t>
        <a:bodyPr/>
        <a:lstStyle/>
        <a:p>
          <a:endParaRPr lang="en-AU"/>
        </a:p>
      </dgm:t>
    </dgm:pt>
    <dgm:pt modelId="{C2327EA4-523F-43B9-BCBC-0B58AA355B2C}">
      <dgm:prSet custT="1"/>
      <dgm:spPr/>
      <dgm:t>
        <a:bodyPr/>
        <a:lstStyle/>
        <a:p>
          <a:pPr rtl="0"/>
          <a:endParaRPr lang="en-US" sz="1000" dirty="0">
            <a:solidFill>
              <a:schemeClr val="tx2"/>
            </a:solidFill>
          </a:endParaRPr>
        </a:p>
      </dgm:t>
    </dgm:pt>
    <dgm:pt modelId="{F637C23C-D2B5-4F21-8616-BB3A1B4D8F95}" type="parTrans" cxnId="{8850959F-62BC-4581-8CB3-D0BC6AF84EE4}">
      <dgm:prSet/>
      <dgm:spPr/>
      <dgm:t>
        <a:bodyPr/>
        <a:lstStyle/>
        <a:p>
          <a:endParaRPr lang="en-AU"/>
        </a:p>
      </dgm:t>
    </dgm:pt>
    <dgm:pt modelId="{B7BE0A0B-7D9B-4CD0-939A-028DB6AE9378}" type="sibTrans" cxnId="{8850959F-62BC-4581-8CB3-D0BC6AF84EE4}">
      <dgm:prSet/>
      <dgm:spPr/>
      <dgm:t>
        <a:bodyPr/>
        <a:lstStyle/>
        <a:p>
          <a:endParaRPr lang="en-AU"/>
        </a:p>
      </dgm:t>
    </dgm:pt>
    <dgm:pt modelId="{97449383-56E0-41AC-B6DC-998717322CE5}">
      <dgm:prSet custT="1"/>
      <dgm:spPr/>
      <dgm:t>
        <a:bodyPr/>
        <a:lstStyle/>
        <a:p>
          <a:pPr rtl="0"/>
          <a:r>
            <a:rPr lang="en-AU" sz="1000" dirty="0">
              <a:solidFill>
                <a:schemeClr val="tx2"/>
              </a:solidFill>
            </a:rPr>
            <a:t>Course content provided via on-line tuition and face to face training and assessment.</a:t>
          </a:r>
          <a:endParaRPr lang="en-US" sz="1000" dirty="0">
            <a:solidFill>
              <a:schemeClr val="tx2"/>
            </a:solidFill>
          </a:endParaRPr>
        </a:p>
      </dgm:t>
    </dgm:pt>
    <dgm:pt modelId="{6BB03CF7-F61C-430C-A404-AE4D169DC56E}" type="parTrans" cxnId="{E60607D9-FA2F-43CC-A052-52960DA076CC}">
      <dgm:prSet/>
      <dgm:spPr/>
      <dgm:t>
        <a:bodyPr/>
        <a:lstStyle/>
        <a:p>
          <a:endParaRPr lang="en-AU"/>
        </a:p>
      </dgm:t>
    </dgm:pt>
    <dgm:pt modelId="{1C71E938-E863-4C5E-BB53-1235E15FAE21}" type="sibTrans" cxnId="{E60607D9-FA2F-43CC-A052-52960DA076CC}">
      <dgm:prSet/>
      <dgm:spPr/>
      <dgm:t>
        <a:bodyPr/>
        <a:lstStyle/>
        <a:p>
          <a:endParaRPr lang="en-AU"/>
        </a:p>
      </dgm:t>
    </dgm:pt>
    <dgm:pt modelId="{EA08AB65-82B8-41DD-8A69-D59218F8B4F3}">
      <dgm:prSet custT="1"/>
      <dgm:spPr/>
      <dgm:t>
        <a:bodyPr/>
        <a:lstStyle/>
        <a:p>
          <a:pPr rtl="0"/>
          <a:endParaRPr lang="en-US" sz="1000" dirty="0">
            <a:solidFill>
              <a:schemeClr val="tx2"/>
            </a:solidFill>
          </a:endParaRPr>
        </a:p>
      </dgm:t>
    </dgm:pt>
    <dgm:pt modelId="{0B0A823D-981F-4A2E-936F-E27A0754D69F}" type="parTrans" cxnId="{FE960F3E-5DBA-4093-83DB-81B2704A5B7A}">
      <dgm:prSet/>
      <dgm:spPr/>
      <dgm:t>
        <a:bodyPr/>
        <a:lstStyle/>
        <a:p>
          <a:endParaRPr lang="en-AU"/>
        </a:p>
      </dgm:t>
    </dgm:pt>
    <dgm:pt modelId="{24A1C10B-33BD-4595-AC52-EED43824E3B0}" type="sibTrans" cxnId="{FE960F3E-5DBA-4093-83DB-81B2704A5B7A}">
      <dgm:prSet/>
      <dgm:spPr/>
      <dgm:t>
        <a:bodyPr/>
        <a:lstStyle/>
        <a:p>
          <a:endParaRPr lang="en-AU"/>
        </a:p>
      </dgm:t>
    </dgm:pt>
    <dgm:pt modelId="{C20265EC-D327-4ADB-A399-DE588EC1D44A}">
      <dgm:prSet custT="1"/>
      <dgm:spPr/>
      <dgm:t>
        <a:bodyPr/>
        <a:lstStyle/>
        <a:p>
          <a:pPr rtl="0"/>
          <a:r>
            <a:rPr lang="en-US" sz="1000" dirty="0">
              <a:solidFill>
                <a:schemeClr val="tx2"/>
              </a:solidFill>
            </a:rPr>
            <a:t>Graduates will have a solid working knowledge and skills to maintain and operate hydrometric stations and manage data.</a:t>
          </a:r>
        </a:p>
      </dgm:t>
    </dgm:pt>
    <dgm:pt modelId="{E31E1089-AAA5-480D-83E2-30794605AF52}" type="parTrans" cxnId="{F0A09759-C80A-4C61-8885-297AE5A995ED}">
      <dgm:prSet/>
      <dgm:spPr/>
      <dgm:t>
        <a:bodyPr/>
        <a:lstStyle/>
        <a:p>
          <a:endParaRPr lang="en-AU"/>
        </a:p>
      </dgm:t>
    </dgm:pt>
    <dgm:pt modelId="{34D0181C-C920-4529-832E-16125CA03613}" type="sibTrans" cxnId="{F0A09759-C80A-4C61-8885-297AE5A995ED}">
      <dgm:prSet/>
      <dgm:spPr/>
      <dgm:t>
        <a:bodyPr/>
        <a:lstStyle/>
        <a:p>
          <a:endParaRPr lang="en-AU"/>
        </a:p>
      </dgm:t>
    </dgm:pt>
    <dgm:pt modelId="{88BC4415-8B1C-4250-97DB-C7A12398CD4C}" type="pres">
      <dgm:prSet presAssocID="{F41E9305-025D-418B-8463-7D32573960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58B5ECC-2EFF-46E4-9593-C475D7B3A284}" type="pres">
      <dgm:prSet presAssocID="{BDEAABB3-15EB-404F-B354-7A82DAA08715}" presName="composite" presStyleCnt="0"/>
      <dgm:spPr/>
    </dgm:pt>
    <dgm:pt modelId="{F1F37BEE-65DE-4F56-9344-B03FEC7B7C31}" type="pres">
      <dgm:prSet presAssocID="{BDEAABB3-15EB-404F-B354-7A82DAA0871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5B9EFDB-3C14-4456-88E4-90AAA357258D}" type="pres">
      <dgm:prSet presAssocID="{BDEAABB3-15EB-404F-B354-7A82DAA08715}" presName="descendantText" presStyleLbl="alignAcc1" presStyleIdx="0" presStyleCnt="2" custLinFactNeighborY="-11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4DD524-7E5E-4639-80E2-E847D7410A1A}" type="pres">
      <dgm:prSet presAssocID="{19417103-C1CA-4421-8B37-CF6882A8591C}" presName="sp" presStyleCnt="0"/>
      <dgm:spPr/>
    </dgm:pt>
    <dgm:pt modelId="{AB14D2B6-F9C2-4722-9139-8F1A797CF3F6}" type="pres">
      <dgm:prSet presAssocID="{C40DA7D3-0741-4C3E-A4E1-A2B6A4A7E190}" presName="composite" presStyleCnt="0"/>
      <dgm:spPr/>
    </dgm:pt>
    <dgm:pt modelId="{489FB27B-A089-460C-B11C-D2B037789E0E}" type="pres">
      <dgm:prSet presAssocID="{C40DA7D3-0741-4C3E-A4E1-A2B6A4A7E190}" presName="parentText" presStyleLbl="alignNode1" presStyleIdx="1" presStyleCnt="2" custLinFactNeighborY="-141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FA9237-72EF-4435-9A21-B342C7D1FC0A}" type="pres">
      <dgm:prSet presAssocID="{C40DA7D3-0741-4C3E-A4E1-A2B6A4A7E190}" presName="descendantText" presStyleLbl="alignAcc1" presStyleIdx="1" presStyleCnt="2" custScaleX="99919" custScaleY="96746" custLinFactNeighborY="-296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C101A2C-7350-4C78-AEBE-6DEC54436AB6}" type="presOf" srcId="{A7FBC588-BFBF-47BB-9821-D2B9FB41C65B}" destId="{75FA9237-72EF-4435-9A21-B342C7D1FC0A}" srcOrd="0" destOrd="4" presId="urn:microsoft.com/office/officeart/2005/8/layout/chevron2"/>
    <dgm:cxn modelId="{E21BCD37-F851-49AC-A106-4953F5786BE3}" type="presOf" srcId="{C2327EA4-523F-43B9-BCBC-0B58AA355B2C}" destId="{F5B9EFDB-3C14-4456-88E4-90AAA357258D}" srcOrd="0" destOrd="1" presId="urn:microsoft.com/office/officeart/2005/8/layout/chevron2"/>
    <dgm:cxn modelId="{CF84EAE8-B9ED-4D9C-9D0B-729C021FD1AF}" type="presOf" srcId="{C20265EC-D327-4ADB-A399-DE588EC1D44A}" destId="{F5B9EFDB-3C14-4456-88E4-90AAA357258D}" srcOrd="0" destOrd="4" presId="urn:microsoft.com/office/officeart/2005/8/layout/chevron2"/>
    <dgm:cxn modelId="{F0A09759-C80A-4C61-8885-297AE5A995ED}" srcId="{BDEAABB3-15EB-404F-B354-7A82DAA08715}" destId="{C20265EC-D327-4ADB-A399-DE588EC1D44A}" srcOrd="4" destOrd="0" parTransId="{E31E1089-AAA5-480D-83E2-30794605AF52}" sibTransId="{34D0181C-C920-4529-832E-16125CA03613}"/>
    <dgm:cxn modelId="{424AE1B4-CF54-4A47-BF72-9FCB55CA0A76}" type="presOf" srcId="{21BE562C-D95E-490F-819D-F98463C6835A}" destId="{75FA9237-72EF-4435-9A21-B342C7D1FC0A}" srcOrd="0" destOrd="2" presId="urn:microsoft.com/office/officeart/2005/8/layout/chevron2"/>
    <dgm:cxn modelId="{094D3A99-30C2-4F7E-9FFC-5A586960763E}" srcId="{C40DA7D3-0741-4C3E-A4E1-A2B6A4A7E190}" destId="{952664B9-E4E2-44DD-9807-3A248AA75EBE}" srcOrd="1" destOrd="0" parTransId="{2AE02A6F-6B63-4FB3-9C3E-88CC99162C5B}" sibTransId="{364BC0A8-E41D-46D5-A8D5-92560E3E2F28}"/>
    <dgm:cxn modelId="{452051AC-B63D-4079-BB0D-A13C1E9A8B10}" type="presOf" srcId="{9AF22172-B0E0-4055-B87D-DFDF11D860B9}" destId="{75FA9237-72EF-4435-9A21-B342C7D1FC0A}" srcOrd="0" destOrd="0" presId="urn:microsoft.com/office/officeart/2005/8/layout/chevron2"/>
    <dgm:cxn modelId="{6011E130-69B2-46D9-90F6-B18D87F8AD42}" srcId="{F41E9305-025D-418B-8463-7D325739609C}" destId="{BDEAABB3-15EB-404F-B354-7A82DAA08715}" srcOrd="0" destOrd="0" parTransId="{7BE6A68A-A6F7-4730-A9F0-7A93D2F39656}" sibTransId="{19417103-C1CA-4421-8B37-CF6882A8591C}"/>
    <dgm:cxn modelId="{FE960F3E-5DBA-4093-83DB-81B2704A5B7A}" srcId="{BDEAABB3-15EB-404F-B354-7A82DAA08715}" destId="{EA08AB65-82B8-41DD-8A69-D59218F8B4F3}" srcOrd="3" destOrd="0" parTransId="{0B0A823D-981F-4A2E-936F-E27A0754D69F}" sibTransId="{24A1C10B-33BD-4595-AC52-EED43824E3B0}"/>
    <dgm:cxn modelId="{8AD7D730-5F3D-47E6-9334-81E3BD361C90}" type="presOf" srcId="{EA08AB65-82B8-41DD-8A69-D59218F8B4F3}" destId="{F5B9EFDB-3C14-4456-88E4-90AAA357258D}" srcOrd="0" destOrd="3" presId="urn:microsoft.com/office/officeart/2005/8/layout/chevron2"/>
    <dgm:cxn modelId="{E60607D9-FA2F-43CC-A052-52960DA076CC}" srcId="{BDEAABB3-15EB-404F-B354-7A82DAA08715}" destId="{97449383-56E0-41AC-B6DC-998717322CE5}" srcOrd="2" destOrd="0" parTransId="{6BB03CF7-F61C-430C-A404-AE4D169DC56E}" sibTransId="{1C71E938-E863-4C5E-BB53-1235E15FAE21}"/>
    <dgm:cxn modelId="{5AFBEE00-8310-4355-BA25-64D03F110091}" srcId="{BDEAABB3-15EB-404F-B354-7A82DAA08715}" destId="{6C49568C-11EC-4EC1-B9A0-6A4D3D25FD0C}" srcOrd="0" destOrd="0" parTransId="{4F9667B8-5F32-4B73-9701-3925F6EE2BEA}" sibTransId="{26DD400C-400B-4853-A631-C537A98B7804}"/>
    <dgm:cxn modelId="{5A2AB29F-8036-4164-A12B-F3F12721BC80}" type="presOf" srcId="{6C49568C-11EC-4EC1-B9A0-6A4D3D25FD0C}" destId="{F5B9EFDB-3C14-4456-88E4-90AAA357258D}" srcOrd="0" destOrd="0" presId="urn:microsoft.com/office/officeart/2005/8/layout/chevron2"/>
    <dgm:cxn modelId="{983BC773-6C5F-42F0-9420-AC7BFEAF3183}" srcId="{C40DA7D3-0741-4C3E-A4E1-A2B6A4A7E190}" destId="{A66C0595-C5FB-4173-9285-3A2EE1321E48}" srcOrd="3" destOrd="0" parTransId="{D6E08A6A-5DA4-499A-AC7C-DE71873D1730}" sibTransId="{E15DFFD7-7B7E-46CB-BBEB-F4B9E1CBA48F}"/>
    <dgm:cxn modelId="{050320A3-D1A5-404C-BABB-FA40D881261F}" type="presOf" srcId="{97449383-56E0-41AC-B6DC-998717322CE5}" destId="{F5B9EFDB-3C14-4456-88E4-90AAA357258D}" srcOrd="0" destOrd="2" presId="urn:microsoft.com/office/officeart/2005/8/layout/chevron2"/>
    <dgm:cxn modelId="{6E38B4B9-743E-4F6B-B6AE-4BA6C14845F1}" srcId="{C40DA7D3-0741-4C3E-A4E1-A2B6A4A7E190}" destId="{21BE562C-D95E-490F-819D-F98463C6835A}" srcOrd="2" destOrd="0" parTransId="{4CE59B9F-FEE5-4398-9466-2D95E379DD68}" sibTransId="{297544A6-1CE9-44D1-B748-002D5504FADA}"/>
    <dgm:cxn modelId="{03C47BCC-1C98-4384-AE00-4DB8FBD1AAAD}" type="presOf" srcId="{952664B9-E4E2-44DD-9807-3A248AA75EBE}" destId="{75FA9237-72EF-4435-9A21-B342C7D1FC0A}" srcOrd="0" destOrd="1" presId="urn:microsoft.com/office/officeart/2005/8/layout/chevron2"/>
    <dgm:cxn modelId="{8DB3CA9E-1392-4B70-95AD-D3D45608AA69}" srcId="{C40DA7D3-0741-4C3E-A4E1-A2B6A4A7E190}" destId="{A7FBC588-BFBF-47BB-9821-D2B9FB41C65B}" srcOrd="4" destOrd="0" parTransId="{5B1E9437-785C-42E6-9AB7-020B703E862A}" sibTransId="{E81B7039-7A29-4BC7-A15E-46D2441B317D}"/>
    <dgm:cxn modelId="{F5D15AAE-2FE6-47A7-9DB7-16933622A144}" srcId="{C40DA7D3-0741-4C3E-A4E1-A2B6A4A7E190}" destId="{9AF22172-B0E0-4055-B87D-DFDF11D860B9}" srcOrd="0" destOrd="0" parTransId="{5910F737-912B-42C2-BF37-4CF2FE23E72E}" sibTransId="{14B03D6D-D0B1-4306-8A4D-CD0BF478010C}"/>
    <dgm:cxn modelId="{FE9DD812-236E-40E6-B276-C1DBCC96F184}" type="presOf" srcId="{F41E9305-025D-418B-8463-7D325739609C}" destId="{88BC4415-8B1C-4250-97DB-C7A12398CD4C}" srcOrd="0" destOrd="0" presId="urn:microsoft.com/office/officeart/2005/8/layout/chevron2"/>
    <dgm:cxn modelId="{83B0129E-416F-46B2-89E7-92F06B99D613}" type="presOf" srcId="{C40DA7D3-0741-4C3E-A4E1-A2B6A4A7E190}" destId="{489FB27B-A089-460C-B11C-D2B037789E0E}" srcOrd="0" destOrd="0" presId="urn:microsoft.com/office/officeart/2005/8/layout/chevron2"/>
    <dgm:cxn modelId="{D0F73E94-C07A-4DFC-9976-083590406F04}" type="presOf" srcId="{BDEAABB3-15EB-404F-B354-7A82DAA08715}" destId="{F1F37BEE-65DE-4F56-9344-B03FEC7B7C31}" srcOrd="0" destOrd="0" presId="urn:microsoft.com/office/officeart/2005/8/layout/chevron2"/>
    <dgm:cxn modelId="{D06A98F9-D923-42AE-9DFE-4062A260D8E6}" srcId="{F41E9305-025D-418B-8463-7D325739609C}" destId="{C40DA7D3-0741-4C3E-A4E1-A2B6A4A7E190}" srcOrd="1" destOrd="0" parTransId="{57927C76-5151-4DA1-8641-CBE01F023DA2}" sibTransId="{0AD14DF0-D65F-4258-992A-D7DE306F0FAB}"/>
    <dgm:cxn modelId="{8850959F-62BC-4581-8CB3-D0BC6AF84EE4}" srcId="{BDEAABB3-15EB-404F-B354-7A82DAA08715}" destId="{C2327EA4-523F-43B9-BCBC-0B58AA355B2C}" srcOrd="1" destOrd="0" parTransId="{F637C23C-D2B5-4F21-8616-BB3A1B4D8F95}" sibTransId="{B7BE0A0B-7D9B-4CD0-939A-028DB6AE9378}"/>
    <dgm:cxn modelId="{248D2B18-8389-4952-99C3-746B7ADDDE43}" type="presOf" srcId="{A66C0595-C5FB-4173-9285-3A2EE1321E48}" destId="{75FA9237-72EF-4435-9A21-B342C7D1FC0A}" srcOrd="0" destOrd="3" presId="urn:microsoft.com/office/officeart/2005/8/layout/chevron2"/>
    <dgm:cxn modelId="{DB4766BD-EF34-4C72-9F8A-6417C8EEF18F}" type="presParOf" srcId="{88BC4415-8B1C-4250-97DB-C7A12398CD4C}" destId="{E58B5ECC-2EFF-46E4-9593-C475D7B3A284}" srcOrd="0" destOrd="0" presId="urn:microsoft.com/office/officeart/2005/8/layout/chevron2"/>
    <dgm:cxn modelId="{03ACEA46-7DAB-4E73-809D-E28B29A52C3A}" type="presParOf" srcId="{E58B5ECC-2EFF-46E4-9593-C475D7B3A284}" destId="{F1F37BEE-65DE-4F56-9344-B03FEC7B7C31}" srcOrd="0" destOrd="0" presId="urn:microsoft.com/office/officeart/2005/8/layout/chevron2"/>
    <dgm:cxn modelId="{33ADBDC9-201F-47FA-B739-69A1E13B8E7B}" type="presParOf" srcId="{E58B5ECC-2EFF-46E4-9593-C475D7B3A284}" destId="{F5B9EFDB-3C14-4456-88E4-90AAA357258D}" srcOrd="1" destOrd="0" presId="urn:microsoft.com/office/officeart/2005/8/layout/chevron2"/>
    <dgm:cxn modelId="{08EE0E69-8BC4-41CD-9469-5126A7D69D27}" type="presParOf" srcId="{88BC4415-8B1C-4250-97DB-C7A12398CD4C}" destId="{754DD524-7E5E-4639-80E2-E847D7410A1A}" srcOrd="1" destOrd="0" presId="urn:microsoft.com/office/officeart/2005/8/layout/chevron2"/>
    <dgm:cxn modelId="{EE289308-B887-4966-96D0-1D6D22F69D5B}" type="presParOf" srcId="{88BC4415-8B1C-4250-97DB-C7A12398CD4C}" destId="{AB14D2B6-F9C2-4722-9139-8F1A797CF3F6}" srcOrd="2" destOrd="0" presId="urn:microsoft.com/office/officeart/2005/8/layout/chevron2"/>
    <dgm:cxn modelId="{E12FF7E4-698C-4453-A008-C3C0D360FC24}" type="presParOf" srcId="{AB14D2B6-F9C2-4722-9139-8F1A797CF3F6}" destId="{489FB27B-A089-460C-B11C-D2B037789E0E}" srcOrd="0" destOrd="0" presId="urn:microsoft.com/office/officeart/2005/8/layout/chevron2"/>
    <dgm:cxn modelId="{45B2E327-509A-474D-A1E9-6797376FACE0}" type="presParOf" srcId="{AB14D2B6-F9C2-4722-9139-8F1A797CF3F6}" destId="{75FA9237-72EF-4435-9A21-B342C7D1FC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5686" tIns="47843" rIns="95686" bIns="4784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5686" tIns="47843" rIns="95686" bIns="47843" rtlCol="0"/>
          <a:lstStyle>
            <a:lvl1pPr algn="r">
              <a:defRPr sz="1300"/>
            </a:lvl1pPr>
          </a:lstStyle>
          <a:p>
            <a:fld id="{33E75CD9-B89A-4A67-AE01-211E961BDDF0}" type="datetimeFigureOut">
              <a:rPr lang="en-AU" smtClean="0"/>
              <a:t>4/11/2016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49786" cy="498692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9" y="9440648"/>
            <a:ext cx="2949786" cy="498692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r">
              <a:defRPr sz="1300"/>
            </a:lvl1pPr>
          </a:lstStyle>
          <a:p>
            <a:fld id="{1129D741-2732-4E37-B16E-A87F220CD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489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6" cy="496967"/>
          </a:xfrm>
          <a:prstGeom prst="rect">
            <a:avLst/>
          </a:prstGeom>
        </p:spPr>
        <p:txBody>
          <a:bodyPr vert="horz" lIns="95686" tIns="47843" rIns="95686" bIns="4784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6967"/>
          </a:xfrm>
          <a:prstGeom prst="rect">
            <a:avLst/>
          </a:prstGeom>
        </p:spPr>
        <p:txBody>
          <a:bodyPr vert="horz" lIns="95686" tIns="47843" rIns="95686" bIns="47843" rtlCol="0"/>
          <a:lstStyle>
            <a:lvl1pPr algn="r">
              <a:defRPr sz="1300"/>
            </a:lvl1pPr>
          </a:lstStyle>
          <a:p>
            <a:fld id="{0293FA1A-0FD6-4F8F-8D1B-6F9A8B4ACF17}" type="datetimeFigureOut">
              <a:rPr lang="en-AU" smtClean="0"/>
              <a:t>4/11/2016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6" tIns="47843" rIns="95686" bIns="47843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5686" tIns="47843" rIns="95686" bIns="478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6967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r">
              <a:defRPr sz="1300"/>
            </a:lvl1pPr>
          </a:lstStyle>
          <a:p>
            <a:fld id="{E3CCB728-73B7-429F-9AEB-84EF6D096B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5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" y="0"/>
            <a:ext cx="9140842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364089" y="5373216"/>
            <a:ext cx="3779912" cy="98483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          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908720"/>
            <a:ext cx="8100392" cy="2016224"/>
          </a:xfrm>
          <a:prstGeom prst="rect">
            <a:avLst/>
          </a:prstGeom>
          <a:solidFill>
            <a:srgbClr val="00538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8673" y="1196752"/>
            <a:ext cx="7061679" cy="679520"/>
          </a:xfrm>
        </p:spPr>
        <p:txBody>
          <a:bodyPr>
            <a:normAutofit/>
          </a:bodyPr>
          <a:lstStyle>
            <a:lvl1pPr algn="l">
              <a:defRPr lang="en-AU" sz="4000" b="1" kern="1200" dirty="0">
                <a:solidFill>
                  <a:schemeClr val="bg1">
                    <a:lumMod val="95000"/>
                  </a:schemeClr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8673" y="1864990"/>
            <a:ext cx="7056565" cy="84393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AU" sz="1400" b="1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Sans" pitchFamily="34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00" y="5517232"/>
            <a:ext cx="724975" cy="703226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 userDrawn="1"/>
        </p:nvSpPr>
        <p:spPr>
          <a:xfrm>
            <a:off x="6372200" y="5580000"/>
            <a:ext cx="302433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  <a:defRPr lang="en-AU" sz="1400" b="1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Sans" pitchFamily="34" charset="0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en-US" sz="1200" b="0" dirty="0">
                <a:solidFill>
                  <a:srgbClr val="005387"/>
                </a:solidFill>
              </a:rPr>
              <a:t>Right Solutions</a:t>
            </a:r>
            <a:r>
              <a:rPr lang="en-US" sz="1200" b="0" spc="-100" baseline="0" dirty="0">
                <a:solidFill>
                  <a:srgbClr val="005387"/>
                </a:solidFill>
              </a:rPr>
              <a:t> </a:t>
            </a:r>
            <a:r>
              <a:rPr lang="en-US" sz="1600" b="0" dirty="0">
                <a:solidFill>
                  <a:srgbClr val="005387"/>
                </a:solidFill>
              </a:rPr>
              <a:t>•</a:t>
            </a:r>
            <a:r>
              <a:rPr lang="en-US" sz="1200" b="0" spc="-100" baseline="0" dirty="0">
                <a:solidFill>
                  <a:srgbClr val="005387"/>
                </a:solidFill>
              </a:rPr>
              <a:t> </a:t>
            </a:r>
            <a:r>
              <a:rPr lang="en-US" sz="1200" b="0" dirty="0">
                <a:solidFill>
                  <a:srgbClr val="005387"/>
                </a:solidFill>
              </a:rPr>
              <a:t>Right Partner</a:t>
            </a:r>
          </a:p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en-US" sz="1200" b="1" dirty="0">
                <a:solidFill>
                  <a:srgbClr val="005387"/>
                </a:solidFill>
              </a:rPr>
              <a:t>www.alsglobal.com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364088" y="6381328"/>
            <a:ext cx="3778332" cy="0"/>
          </a:xfrm>
          <a:prstGeom prst="line">
            <a:avLst/>
          </a:prstGeom>
          <a:ln w="50800">
            <a:solidFill>
              <a:srgbClr val="83A5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71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756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4038600" cy="50014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528" y="1124744"/>
            <a:ext cx="4038600" cy="50014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166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764506"/>
            <a:ext cx="4040188" cy="432879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1353" y="1124744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1353" y="1764506"/>
            <a:ext cx="4041775" cy="432879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96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995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1880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60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3809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3528" y="908720"/>
            <a:ext cx="8442428" cy="0"/>
          </a:xfrm>
          <a:prstGeom prst="line">
            <a:avLst/>
          </a:prstGeom>
          <a:ln w="38100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743819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363272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85" y="260647"/>
            <a:ext cx="517671" cy="50359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391312"/>
            <a:ext cx="9144000" cy="468000"/>
          </a:xfrm>
          <a:prstGeom prst="rect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16834" y="6533048"/>
            <a:ext cx="259228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ADE2AB05-9ACA-4520-B116-3F93AE8BF35D}" type="slidenum">
              <a:rPr lang="en-US" sz="1000" b="1" smtClean="0">
                <a:solidFill>
                  <a:schemeClr val="bg1"/>
                </a:solidFill>
                <a:latin typeface="Lucida Sans" panose="020B0602040502020204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247556" y="908720"/>
            <a:ext cx="518400" cy="0"/>
          </a:xfrm>
          <a:prstGeom prst="line">
            <a:avLst/>
          </a:prstGeom>
          <a:ln w="38100">
            <a:solidFill>
              <a:srgbClr val="83A5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275856" y="6551177"/>
            <a:ext cx="2592288" cy="154800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Lucida Sans" panose="020B0602040502020204" pitchFamily="34" charset="0"/>
              </a:rPr>
              <a:t>Right Solutions • Right Partner</a:t>
            </a:r>
          </a:p>
        </p:txBody>
      </p:sp>
    </p:spTree>
    <p:extLst>
      <p:ext uri="{BB962C8B-B14F-4D97-AF65-F5344CB8AC3E}">
        <p14:creationId xmlns:p14="http://schemas.microsoft.com/office/powerpoint/2010/main" val="36187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3" r:id="rId4"/>
    <p:sldLayoutId id="2147483654" r:id="rId5"/>
    <p:sldLayoutId id="2147483649" r:id="rId6"/>
    <p:sldLayoutId id="2147483658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AU" sz="2200" b="1" kern="1200" dirty="0">
          <a:solidFill>
            <a:srgbClr val="005387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200" kern="1200">
          <a:solidFill>
            <a:srgbClr val="58595B"/>
          </a:solidFill>
          <a:latin typeface="Lucida 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rgbClr val="58595B"/>
          </a:solidFill>
          <a:latin typeface="Lucida 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000" kern="1200">
          <a:solidFill>
            <a:srgbClr val="58595B"/>
          </a:solidFill>
          <a:latin typeface="Lucida 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rgbClr val="58595B"/>
          </a:solidFill>
          <a:latin typeface="Lucida 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rgbClr val="58595B"/>
          </a:solidFill>
          <a:latin typeface="Lucida 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8304" y="-1"/>
            <a:ext cx="1835694" cy="1727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539552" y="2132856"/>
            <a:ext cx="6192688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AU" sz="3200" b="1" kern="1200" dirty="0">
                <a:solidFill>
                  <a:schemeClr val="bg1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Pharmaceutical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39552" y="2852936"/>
            <a:ext cx="6184981" cy="8439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  <a:defRPr lang="en-AU" sz="1400" b="1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Sans" pitchFamily="34" charset="0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5" name="Rectangle 4"/>
          <p:cNvSpPr/>
          <p:nvPr/>
        </p:nvSpPr>
        <p:spPr>
          <a:xfrm>
            <a:off x="-3235" y="1720779"/>
            <a:ext cx="7307367" cy="2512212"/>
          </a:xfrm>
          <a:prstGeom prst="rect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076" y="404664"/>
            <a:ext cx="1008112" cy="977869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39552" y="4363200"/>
            <a:ext cx="3024336" cy="571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  <a:defRPr lang="en-AU" sz="1400" b="1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Sans" pitchFamily="34" charset="0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en-US" sz="1200" b="0" dirty="0">
                <a:solidFill>
                  <a:srgbClr val="005387"/>
                </a:solidFill>
              </a:rPr>
              <a:t>Right Solutions</a:t>
            </a:r>
            <a:r>
              <a:rPr lang="en-US" sz="1200" b="0" spc="-100" baseline="0" dirty="0">
                <a:solidFill>
                  <a:srgbClr val="005387"/>
                </a:solidFill>
              </a:rPr>
              <a:t> </a:t>
            </a:r>
            <a:r>
              <a:rPr lang="en-US" sz="1600" b="0" dirty="0">
                <a:solidFill>
                  <a:srgbClr val="005387"/>
                </a:solidFill>
              </a:rPr>
              <a:t>•</a:t>
            </a:r>
            <a:r>
              <a:rPr lang="en-US" sz="1200" b="0" spc="-100" baseline="0" dirty="0">
                <a:solidFill>
                  <a:srgbClr val="005387"/>
                </a:solidFill>
              </a:rPr>
              <a:t> </a:t>
            </a:r>
            <a:r>
              <a:rPr lang="en-US" sz="1200" b="0" dirty="0">
                <a:solidFill>
                  <a:srgbClr val="005387"/>
                </a:solidFill>
              </a:rPr>
              <a:t>Right Partner</a:t>
            </a:r>
          </a:p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en-US" sz="1200" b="1" dirty="0">
                <a:solidFill>
                  <a:srgbClr val="005387"/>
                </a:solidFill>
              </a:rPr>
              <a:t>www.alsglobal.com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482" y="5107824"/>
            <a:ext cx="7317594" cy="36576"/>
          </a:xfrm>
          <a:prstGeom prst="rect">
            <a:avLst/>
          </a:prstGeom>
          <a:solidFill>
            <a:srgbClr val="7C9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39551" y="1978103"/>
            <a:ext cx="6345089" cy="10272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AU" sz="3200" b="1" kern="1200" dirty="0">
                <a:solidFill>
                  <a:schemeClr val="bg1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ALS </a:t>
            </a:r>
            <a:r>
              <a:rPr lang="en-US" dirty="0" err="1"/>
              <a:t>Hydrographics</a:t>
            </a:r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467544" y="3005336"/>
            <a:ext cx="6552728" cy="84393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  <a:defRPr lang="en-AU" sz="1400" b="1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Sans" pitchFamily="34" charset="0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Reliable Data Acquisition System for Integrated Water Resource Management</a:t>
            </a:r>
          </a:p>
          <a:p>
            <a:endParaRPr lang="en-US" dirty="0"/>
          </a:p>
          <a:p>
            <a:r>
              <a:rPr lang="en-US" dirty="0"/>
              <a:t>Monday 7 November 2016</a:t>
            </a:r>
          </a:p>
        </p:txBody>
      </p:sp>
      <p:pic>
        <p:nvPicPr>
          <p:cNvPr id="22" name="Picture 21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" y="-2054"/>
            <a:ext cx="1828800" cy="1729590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454" y="3205"/>
            <a:ext cx="1842920" cy="171907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315" y="-2054"/>
            <a:ext cx="1828800" cy="1729590"/>
          </a:xfrm>
          <a:prstGeom prst="rect">
            <a:avLst/>
          </a:prstGeom>
        </p:spPr>
      </p:pic>
      <p:pic>
        <p:nvPicPr>
          <p:cNvPr id="25" name="Picture 24"/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7006" y="-229"/>
            <a:ext cx="1826745" cy="1725940"/>
          </a:xfrm>
          <a:prstGeom prst="rect">
            <a:avLst/>
          </a:prstGeom>
        </p:spPr>
      </p:pic>
      <p:pic>
        <p:nvPicPr>
          <p:cNvPr id="27" name="Picture 26"/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0388" y="1727536"/>
            <a:ext cx="1844922" cy="1714462"/>
          </a:xfrm>
          <a:prstGeom prst="rect">
            <a:avLst/>
          </a:prstGeom>
        </p:spPr>
      </p:pic>
      <p:pic>
        <p:nvPicPr>
          <p:cNvPr id="28" name="Picture 27"/>
          <p:cNvPicPr>
            <a:picLocks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2"/>
          <a:stretch/>
        </p:blipFill>
        <p:spPr>
          <a:xfrm>
            <a:off x="7300388" y="3441998"/>
            <a:ext cx="1844923" cy="1713504"/>
          </a:xfrm>
          <a:prstGeom prst="rect">
            <a:avLst/>
          </a:prstGeom>
        </p:spPr>
      </p:pic>
      <p:pic>
        <p:nvPicPr>
          <p:cNvPr id="29" name="Picture 28"/>
          <p:cNvPicPr>
            <a:picLocks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7366" y="5137179"/>
            <a:ext cx="1829887" cy="1721241"/>
          </a:xfrm>
          <a:prstGeom prst="rect">
            <a:avLst/>
          </a:prstGeom>
        </p:spPr>
      </p:pic>
      <p:pic>
        <p:nvPicPr>
          <p:cNvPr id="30" name="Picture 29"/>
          <p:cNvPicPr>
            <a:picLocks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5170" y="5138929"/>
            <a:ext cx="1833679" cy="1719070"/>
          </a:xfrm>
          <a:prstGeom prst="rect">
            <a:avLst/>
          </a:prstGeom>
        </p:spPr>
      </p:pic>
      <p:pic>
        <p:nvPicPr>
          <p:cNvPr id="31" name="Picture 30"/>
          <p:cNvPicPr>
            <a:picLocks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2950" y="5140677"/>
            <a:ext cx="1825218" cy="1719072"/>
          </a:xfrm>
          <a:prstGeom prst="rect">
            <a:avLst/>
          </a:prstGeom>
        </p:spPr>
      </p:pic>
      <p:pic>
        <p:nvPicPr>
          <p:cNvPr id="32" name="Picture 31"/>
          <p:cNvPicPr>
            <a:picLocks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454" y="5146149"/>
            <a:ext cx="1829218" cy="1708128"/>
          </a:xfrm>
          <a:prstGeom prst="rect">
            <a:avLst/>
          </a:prstGeom>
        </p:spPr>
      </p:pic>
      <p:pic>
        <p:nvPicPr>
          <p:cNvPr id="33" name="Picture 32"/>
          <p:cNvPicPr>
            <a:picLocks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74" y="5138928"/>
            <a:ext cx="1819432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20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1" y="1052736"/>
            <a:ext cx="7843048" cy="5228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Management Systems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47" y="3717032"/>
            <a:ext cx="7032556" cy="1537730"/>
          </a:xfrm>
        </p:spPr>
      </p:pic>
    </p:spTree>
    <p:extLst>
      <p:ext uri="{BB962C8B-B14F-4D97-AF65-F5344CB8AC3E}">
        <p14:creationId xmlns:p14="http://schemas.microsoft.com/office/powerpoint/2010/main" val="383606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82" y="1052736"/>
            <a:ext cx="4537636" cy="495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9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074"/>
          <a:stretch/>
        </p:blipFill>
        <p:spPr>
          <a:xfrm>
            <a:off x="7889" y="1916832"/>
            <a:ext cx="9136111" cy="4032448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51520" y="4221088"/>
            <a:ext cx="1719800" cy="12003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564710" y="4221088"/>
            <a:ext cx="140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200" b="1" dirty="0">
                <a:solidFill>
                  <a:schemeClr val="tx2"/>
                </a:solidFill>
                <a:latin typeface="Lucida Sans" panose="020B0602030504020204" pitchFamily="34" charset="0"/>
              </a:rPr>
              <a:t>    Life Sciences</a:t>
            </a:r>
          </a:p>
          <a:p>
            <a:pPr>
              <a:lnSpc>
                <a:spcPct val="150000"/>
              </a:lnSpc>
            </a:pPr>
            <a:r>
              <a:rPr lang="en-AU" sz="1200" b="1" dirty="0">
                <a:solidFill>
                  <a:schemeClr val="tx2"/>
                </a:solidFill>
                <a:latin typeface="Lucida Sans" panose="020B0602030504020204" pitchFamily="34" charset="0"/>
              </a:rPr>
              <a:t>    Industrial</a:t>
            </a:r>
          </a:p>
          <a:p>
            <a:pPr>
              <a:lnSpc>
                <a:spcPct val="150000"/>
              </a:lnSpc>
            </a:pPr>
            <a:r>
              <a:rPr lang="en-AU" sz="1200" b="1" dirty="0">
                <a:solidFill>
                  <a:schemeClr val="tx2"/>
                </a:solidFill>
                <a:latin typeface="Lucida Sans" panose="020B0602030504020204" pitchFamily="34" charset="0"/>
              </a:rPr>
              <a:t>    Minerals</a:t>
            </a:r>
          </a:p>
          <a:p>
            <a:pPr>
              <a:lnSpc>
                <a:spcPct val="150000"/>
              </a:lnSpc>
            </a:pPr>
            <a:r>
              <a:rPr lang="en-AU" sz="1200" b="1" dirty="0">
                <a:solidFill>
                  <a:schemeClr val="tx2"/>
                </a:solidFill>
                <a:latin typeface="Lucida Sans" panose="020B0602030504020204" pitchFamily="34" charset="0"/>
              </a:rPr>
              <a:t>   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ALS Global Locations – a strategic asset</a:t>
            </a:r>
          </a:p>
        </p:txBody>
      </p:sp>
      <p:sp>
        <p:nvSpPr>
          <p:cNvPr id="13" name="Oval 12"/>
          <p:cNvSpPr/>
          <p:nvPr/>
        </p:nvSpPr>
        <p:spPr>
          <a:xfrm>
            <a:off x="467070" y="4359247"/>
            <a:ext cx="144000" cy="144000"/>
          </a:xfrm>
          <a:prstGeom prst="ellipse">
            <a:avLst/>
          </a:prstGeom>
          <a:solidFill>
            <a:srgbClr val="B0B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Oval 13"/>
          <p:cNvSpPr/>
          <p:nvPr/>
        </p:nvSpPr>
        <p:spPr>
          <a:xfrm>
            <a:off x="467560" y="4629247"/>
            <a:ext cx="144000" cy="144000"/>
          </a:xfrm>
          <a:prstGeom prst="ellipse">
            <a:avLst/>
          </a:prstGeom>
          <a:solidFill>
            <a:srgbClr val="574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Oval 14"/>
          <p:cNvSpPr/>
          <p:nvPr/>
        </p:nvSpPr>
        <p:spPr>
          <a:xfrm>
            <a:off x="467560" y="4899247"/>
            <a:ext cx="144000" cy="144000"/>
          </a:xfrm>
          <a:prstGeom prst="ellipse">
            <a:avLst/>
          </a:prstGeom>
          <a:solidFill>
            <a:srgbClr val="4D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Oval 15"/>
          <p:cNvSpPr/>
          <p:nvPr/>
        </p:nvSpPr>
        <p:spPr>
          <a:xfrm>
            <a:off x="467560" y="5160455"/>
            <a:ext cx="144000" cy="144000"/>
          </a:xfrm>
          <a:prstGeom prst="ellipse">
            <a:avLst/>
          </a:prstGeom>
          <a:solidFill>
            <a:srgbClr val="1A3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21" name="Group 20"/>
          <p:cNvGrpSpPr/>
          <p:nvPr/>
        </p:nvGrpSpPr>
        <p:grpSpPr>
          <a:xfrm>
            <a:off x="827584" y="5545840"/>
            <a:ext cx="6002071" cy="763480"/>
            <a:chOff x="755576" y="4902473"/>
            <a:chExt cx="7207395" cy="114316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4908167"/>
              <a:ext cx="1694362" cy="1131781"/>
            </a:xfrm>
            <a:prstGeom prst="rect">
              <a:avLst/>
            </a:prstGeom>
          </p:spPr>
        </p:pic>
        <p:pic>
          <p:nvPicPr>
            <p:cNvPr id="23" name="Picture 2" descr="H:\08 - ALS Pictures\ALS-Food+Pharma-VIC-Scoresb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373" y="4902473"/>
              <a:ext cx="1728192" cy="1143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d494860e-a67e-471a-91d6-1921dd61a2ab" descr="image00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0000"/>
                      </a14:imgEffect>
                      <a14:imgEffect>
                        <a14:brightnessContrast bright="10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578" y="4905822"/>
              <a:ext cx="1728190" cy="113646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781" y="4905822"/>
              <a:ext cx="1728190" cy="1136468"/>
            </a:xfrm>
            <a:prstGeom prst="rect">
              <a:avLst/>
            </a:prstGeom>
          </p:spPr>
        </p:pic>
      </p:grpSp>
      <p:pic>
        <p:nvPicPr>
          <p:cNvPr id="26" name="Picture 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05" y="5547740"/>
            <a:ext cx="1439177" cy="759679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475656" y="1007536"/>
            <a:ext cx="176259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AU" sz="2200" b="1" kern="1200" dirty="0">
                <a:solidFill>
                  <a:srgbClr val="005387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400+</a:t>
            </a:r>
            <a:br>
              <a:rPr lang="en-US" sz="2800" dirty="0"/>
            </a:br>
            <a:r>
              <a:rPr lang="en-US" sz="2400" dirty="0">
                <a:solidFill>
                  <a:srgbClr val="96A9C9"/>
                </a:solidFill>
              </a:rPr>
              <a:t>Locations</a:t>
            </a:r>
            <a:endParaRPr lang="en-US" sz="2800" dirty="0">
              <a:solidFill>
                <a:srgbClr val="96A9C9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681301" y="1007536"/>
            <a:ext cx="1778499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AU" sz="2200" b="1" kern="1200" dirty="0">
                <a:solidFill>
                  <a:srgbClr val="005387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12,000+</a:t>
            </a:r>
            <a:br>
              <a:rPr lang="en-US" sz="2800" dirty="0"/>
            </a:br>
            <a:r>
              <a:rPr lang="en-US" sz="2400" dirty="0">
                <a:solidFill>
                  <a:srgbClr val="96A9C9"/>
                </a:solidFill>
              </a:rPr>
              <a:t>Staff</a:t>
            </a:r>
            <a:endParaRPr lang="en-US" sz="2800" dirty="0">
              <a:solidFill>
                <a:srgbClr val="96A9C9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019967" y="1001980"/>
            <a:ext cx="1756307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AU" sz="2200" b="1" kern="1200" dirty="0">
                <a:solidFill>
                  <a:srgbClr val="005387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65+</a:t>
            </a:r>
            <a:br>
              <a:rPr lang="en-US" sz="2800" dirty="0"/>
            </a:br>
            <a:r>
              <a:rPr lang="en-US" sz="2400" dirty="0">
                <a:solidFill>
                  <a:srgbClr val="96A9C9"/>
                </a:solidFill>
              </a:rPr>
              <a:t>Countries</a:t>
            </a:r>
            <a:endParaRPr lang="en-US" sz="2800" dirty="0">
              <a:solidFill>
                <a:srgbClr val="96A9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4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2" t="3091" r="-10236" b="3145"/>
          <a:stretch/>
        </p:blipFill>
        <p:spPr>
          <a:xfrm>
            <a:off x="0" y="1052736"/>
            <a:ext cx="9144000" cy="5328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Large Monitoring Networks – ALS Managed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529" y="3149679"/>
            <a:ext cx="1959608" cy="1152128"/>
          </a:xfrm>
          <a:prstGeom prst="roundRect">
            <a:avLst>
              <a:gd name="adj" fmla="val 4545"/>
            </a:avLst>
          </a:prstGeom>
          <a:solidFill>
            <a:srgbClr val="F8D744"/>
          </a:solidFill>
          <a:ln>
            <a:solidFill>
              <a:schemeClr val="bg1"/>
            </a:solidFill>
          </a:ln>
          <a:effectLst>
            <a:outerShdw blurRad="381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478639" y="3149679"/>
            <a:ext cx="1959608" cy="1152128"/>
          </a:xfrm>
          <a:prstGeom prst="roundRect">
            <a:avLst>
              <a:gd name="adj" fmla="val 4545"/>
            </a:avLst>
          </a:prstGeom>
          <a:solidFill>
            <a:srgbClr val="FBE68F"/>
          </a:solidFill>
          <a:ln>
            <a:solidFill>
              <a:schemeClr val="bg1"/>
            </a:solidFill>
          </a:ln>
          <a:effectLst>
            <a:outerShdw blurRad="381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5387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33749" y="3149679"/>
            <a:ext cx="1959608" cy="1152128"/>
          </a:xfrm>
          <a:prstGeom prst="roundRect">
            <a:avLst>
              <a:gd name="adj" fmla="val 4545"/>
            </a:avLst>
          </a:prstGeom>
          <a:solidFill>
            <a:srgbClr val="F8D744"/>
          </a:solidFill>
          <a:ln>
            <a:solidFill>
              <a:schemeClr val="bg1"/>
            </a:solidFill>
          </a:ln>
          <a:effectLst>
            <a:outerShdw blurRad="381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88858" y="3149679"/>
            <a:ext cx="1959608" cy="1152128"/>
          </a:xfrm>
          <a:prstGeom prst="roundRect">
            <a:avLst>
              <a:gd name="adj" fmla="val 4545"/>
            </a:avLst>
          </a:prstGeom>
          <a:solidFill>
            <a:srgbClr val="FBE68F"/>
          </a:solidFill>
          <a:ln>
            <a:solidFill>
              <a:schemeClr val="bg1"/>
            </a:solidFill>
          </a:ln>
          <a:effectLst>
            <a:outerShdw blurRad="381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83768" y="4581128"/>
            <a:ext cx="1954477" cy="1152128"/>
          </a:xfrm>
          <a:prstGeom prst="roundRect">
            <a:avLst>
              <a:gd name="adj" fmla="val 4545"/>
            </a:avLst>
          </a:prstGeom>
          <a:solidFill>
            <a:srgbClr val="F8D744"/>
          </a:solidFill>
          <a:ln>
            <a:solidFill>
              <a:schemeClr val="bg1"/>
            </a:solidFill>
          </a:ln>
          <a:effectLst>
            <a:outerShdw blurRad="381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638878" y="4581128"/>
            <a:ext cx="1954477" cy="1152128"/>
          </a:xfrm>
          <a:prstGeom prst="roundRect">
            <a:avLst>
              <a:gd name="adj" fmla="val 4545"/>
            </a:avLst>
          </a:prstGeom>
          <a:solidFill>
            <a:srgbClr val="FBE68F"/>
          </a:solidFill>
          <a:ln>
            <a:solidFill>
              <a:schemeClr val="bg1"/>
            </a:solidFill>
          </a:ln>
          <a:effectLst>
            <a:outerShdw blurRad="381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793987" y="4581128"/>
            <a:ext cx="1954477" cy="1152128"/>
          </a:xfrm>
          <a:prstGeom prst="roundRect">
            <a:avLst>
              <a:gd name="adj" fmla="val 4545"/>
            </a:avLst>
          </a:prstGeom>
          <a:solidFill>
            <a:srgbClr val="F8D744"/>
          </a:solidFill>
          <a:ln>
            <a:solidFill>
              <a:schemeClr val="bg1"/>
            </a:solidFill>
          </a:ln>
          <a:effectLst>
            <a:outerShdw blurRad="381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6377" y="3326794"/>
            <a:ext cx="1779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5387"/>
                </a:solidFill>
                <a:latin typeface="Lucida Sans" panose="020B0602030504020204" pitchFamily="34" charset="0"/>
              </a:rPr>
              <a:t>BHP Billiton Mitsubishi Alliance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79610" y="3509719"/>
            <a:ext cx="1779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b="1" dirty="0">
                <a:solidFill>
                  <a:srgbClr val="005387"/>
                </a:solidFill>
                <a:latin typeface="Lucida Sans" panose="020B0602030504020204" pitchFamily="34" charset="0"/>
              </a:rPr>
              <a:t>Glencore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34720" y="3382153"/>
            <a:ext cx="1779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b="1" dirty="0">
                <a:solidFill>
                  <a:srgbClr val="005387"/>
                </a:solidFill>
                <a:latin typeface="Lucida Sans" panose="020B0602030504020204" pitchFamily="34" charset="0"/>
              </a:rPr>
              <a:t>Anglo American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89829" y="3531205"/>
            <a:ext cx="1779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b="1" dirty="0">
                <a:solidFill>
                  <a:srgbClr val="005387"/>
                </a:solidFill>
                <a:latin typeface="Lucida Sans" panose="020B0602030504020204" pitchFamily="34" charset="0"/>
              </a:rPr>
              <a:t>Water NSW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89292" y="4869160"/>
            <a:ext cx="1779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b="1" dirty="0">
                <a:solidFill>
                  <a:srgbClr val="005387"/>
                </a:solidFill>
                <a:latin typeface="Lucida Sans" panose="020B0602030504020204" pitchFamily="34" charset="0"/>
              </a:rPr>
              <a:t>Newcrest Mining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36884" y="4869160"/>
            <a:ext cx="1779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5387"/>
                </a:solidFill>
                <a:latin typeface="Lucida Sans" panose="020B0602030504020204" pitchFamily="34" charset="0"/>
              </a:rPr>
              <a:t>Icon Water ACT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97124" y="4846513"/>
            <a:ext cx="1779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b="1" dirty="0">
                <a:solidFill>
                  <a:srgbClr val="005387"/>
                </a:solidFill>
                <a:latin typeface="Lucida Sans" panose="020B0602030504020204" pitchFamily="34" charset="0"/>
              </a:rPr>
              <a:t>Ok </a:t>
            </a:r>
            <a:r>
              <a:rPr lang="en-AU" sz="1600" b="1" dirty="0" err="1">
                <a:solidFill>
                  <a:srgbClr val="005387"/>
                </a:solidFill>
                <a:latin typeface="Lucida Sans" panose="020B0602030504020204" pitchFamily="34" charset="0"/>
              </a:rPr>
              <a:t>Tedi</a:t>
            </a:r>
            <a:r>
              <a:rPr lang="en-AU" sz="1600" b="1" dirty="0">
                <a:solidFill>
                  <a:srgbClr val="005387"/>
                </a:solidFill>
                <a:latin typeface="Lucida Sans" panose="020B0602030504020204" pitchFamily="34" charset="0"/>
              </a:rPr>
              <a:t> Mining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23528" y="4581128"/>
            <a:ext cx="1954477" cy="1152128"/>
          </a:xfrm>
          <a:prstGeom prst="roundRect">
            <a:avLst>
              <a:gd name="adj" fmla="val 4545"/>
            </a:avLst>
          </a:prstGeom>
          <a:solidFill>
            <a:srgbClr val="FBE68F"/>
          </a:solidFill>
          <a:ln>
            <a:solidFill>
              <a:schemeClr val="bg1"/>
            </a:solidFill>
          </a:ln>
          <a:effectLst>
            <a:outerShdw blurRad="381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19369" y="4846513"/>
            <a:ext cx="17793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5387"/>
                </a:solidFill>
                <a:latin typeface="Lucida Sans" panose="020B0602030504020204" pitchFamily="34" charset="0"/>
              </a:rPr>
              <a:t>Melbourne Water</a:t>
            </a:r>
          </a:p>
        </p:txBody>
      </p:sp>
    </p:spTree>
    <p:extLst>
      <p:ext uri="{BB962C8B-B14F-4D97-AF65-F5344CB8AC3E}">
        <p14:creationId xmlns:p14="http://schemas.microsoft.com/office/powerpoint/2010/main" val="264166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6" y="1036646"/>
            <a:ext cx="8137919" cy="52726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46438" y="4725144"/>
            <a:ext cx="7296669" cy="546186"/>
            <a:chOff x="569445" y="3520406"/>
            <a:chExt cx="7296669" cy="546186"/>
          </a:xfrm>
        </p:grpSpPr>
        <p:sp>
          <p:nvSpPr>
            <p:cNvPr id="4" name="TextBox 3"/>
            <p:cNvSpPr txBox="1"/>
            <p:nvPr/>
          </p:nvSpPr>
          <p:spPr>
            <a:xfrm>
              <a:off x="569445" y="3520406"/>
              <a:ext cx="1746072" cy="523220"/>
            </a:xfrm>
            <a:prstGeom prst="rect">
              <a:avLst/>
            </a:prstGeom>
            <a:effectLst>
              <a:outerShdw blurRad="25400" dist="25400" dir="2400000" algn="tl" rotWithShape="0">
                <a:prstClr val="black">
                  <a:alpha val="3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prstClr val="white"/>
                  </a:solidFill>
                  <a:latin typeface="Lucida Sans" panose="020B0602040502020204" pitchFamily="34" charset="0"/>
                </a:rPr>
                <a:t>Environmental</a:t>
              </a:r>
            </a:p>
            <a:p>
              <a:pPr lvl="0" algn="ctr"/>
              <a:r>
                <a:rPr lang="en-US" sz="1400" b="1" dirty="0">
                  <a:solidFill>
                    <a:prstClr val="white"/>
                  </a:solidFill>
                  <a:latin typeface="Lucida Sans" panose="020B0602040502020204" pitchFamily="34" charset="0"/>
                </a:rPr>
                <a:t>Monitoring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70156" y="3543372"/>
              <a:ext cx="1773671" cy="523220"/>
            </a:xfrm>
            <a:prstGeom prst="rect">
              <a:avLst/>
            </a:prstGeom>
            <a:effectLst>
              <a:outerShdw blurRad="25400" dist="25400" dir="2400000" algn="tl" rotWithShape="0">
                <a:prstClr val="black">
                  <a:alpha val="3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Lucida Sans" panose="020B0602040502020204" pitchFamily="34" charset="0"/>
                </a:rPr>
                <a:t>Field</a:t>
              </a:r>
              <a:br>
                <a:rPr lang="en-US" sz="1400" b="1" dirty="0">
                  <a:solidFill>
                    <a:schemeClr val="bg1"/>
                  </a:solidFill>
                  <a:latin typeface="Lucida Sans" panose="020B0602040502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Lucida Sans" panose="020B0602040502020204" pitchFamily="34" charset="0"/>
                </a:rPr>
                <a:t>services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15454" y="3543372"/>
              <a:ext cx="1773672" cy="523220"/>
            </a:xfrm>
            <a:prstGeom prst="rect">
              <a:avLst/>
            </a:prstGeom>
            <a:effectLst>
              <a:outerShdw blurRad="25400" dist="25400" dir="2400000" algn="tl" rotWithShape="0">
                <a:prstClr val="black">
                  <a:alpha val="3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Lucida Sans" panose="020B0602040502020204" pitchFamily="34" charset="0"/>
                </a:rPr>
                <a:t>Data management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23199" y="3543372"/>
              <a:ext cx="1842915" cy="523220"/>
            </a:xfrm>
            <a:prstGeom prst="rect">
              <a:avLst/>
            </a:prstGeom>
            <a:effectLst>
              <a:outerShdw blurRad="25400" dist="25400" dir="2400000" algn="tl" rotWithShape="0">
                <a:prstClr val="black">
                  <a:alpha val="3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Lucida Sans" panose="020B0602040502020204" pitchFamily="34" charset="0"/>
                </a:rPr>
                <a:t>Training 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Lucida Sans" panose="020B0602040502020204" pitchFamily="34" charset="0"/>
                </a:rPr>
                <a:t>services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Hydrographics Service Overview</a:t>
            </a:r>
          </a:p>
        </p:txBody>
      </p:sp>
    </p:spTree>
    <p:extLst>
      <p:ext uri="{BB962C8B-B14F-4D97-AF65-F5344CB8AC3E}">
        <p14:creationId xmlns:p14="http://schemas.microsoft.com/office/powerpoint/2010/main" val="297101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4" r="106" b="24862"/>
          <a:stretch/>
        </p:blipFill>
        <p:spPr>
          <a:xfrm>
            <a:off x="0" y="1124744"/>
            <a:ext cx="9144000" cy="5287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Monitoring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737654"/>
              </p:ext>
            </p:extLst>
          </p:nvPr>
        </p:nvGraphicFramePr>
        <p:xfrm>
          <a:off x="323850" y="1628800"/>
          <a:ext cx="8366926" cy="449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851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" r="19472" b="1220"/>
          <a:stretch/>
        </p:blipFill>
        <p:spPr>
          <a:xfrm>
            <a:off x="0" y="1196753"/>
            <a:ext cx="9144000" cy="5188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Field Services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828454109"/>
              </p:ext>
            </p:extLst>
          </p:nvPr>
        </p:nvGraphicFramePr>
        <p:xfrm>
          <a:off x="349452" y="1737934"/>
          <a:ext cx="4661743" cy="5003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3507950005"/>
              </p:ext>
            </p:extLst>
          </p:nvPr>
        </p:nvGraphicFramePr>
        <p:xfrm>
          <a:off x="6732240" y="1412776"/>
          <a:ext cx="3504638" cy="5003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9291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" t="1159" r="1159" b="1159"/>
          <a:stretch/>
        </p:blipFill>
        <p:spPr>
          <a:xfrm>
            <a:off x="0" y="1180304"/>
            <a:ext cx="9144000" cy="52010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 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-108520" y="1180304"/>
            <a:ext cx="9505056" cy="5201024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4645" y="2197617"/>
            <a:ext cx="1464942" cy="1464942"/>
          </a:xfrm>
          <a:prstGeom prst="ellipse">
            <a:avLst/>
          </a:prstGeom>
          <a:solidFill>
            <a:srgbClr val="0053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AU" sz="1100" b="1" dirty="0">
                <a:solidFill>
                  <a:schemeClr val="bg1"/>
                </a:solidFill>
                <a:latin typeface="Lucida Sans" panose="020B0602030504020204" pitchFamily="34" charset="0"/>
              </a:rPr>
              <a:t>real-time telemetry systems (Jasper and IBIS)</a:t>
            </a:r>
            <a:endParaRPr lang="en-US" sz="11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56840" y="2197617"/>
            <a:ext cx="1464942" cy="1464942"/>
          </a:xfrm>
          <a:prstGeom prst="ellipse">
            <a:avLst/>
          </a:prstGeom>
          <a:solidFill>
            <a:srgbClr val="0053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AU" sz="1100" b="1" dirty="0">
                <a:solidFill>
                  <a:schemeClr val="bg1"/>
                </a:solidFill>
                <a:latin typeface="Lucida Sans" panose="020B0602030504020204" pitchFamily="34" charset="0"/>
              </a:rPr>
              <a:t>monitoring and control solutions (SCADA)</a:t>
            </a:r>
          </a:p>
        </p:txBody>
      </p:sp>
      <p:sp>
        <p:nvSpPr>
          <p:cNvPr id="10" name="Oval 9"/>
          <p:cNvSpPr/>
          <p:nvPr/>
        </p:nvSpPr>
        <p:spPr>
          <a:xfrm>
            <a:off x="3861437" y="2197617"/>
            <a:ext cx="1464942" cy="1464942"/>
          </a:xfrm>
          <a:prstGeom prst="ellipse">
            <a:avLst/>
          </a:prstGeom>
          <a:solidFill>
            <a:srgbClr val="0053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Lucida Sans" panose="020B0602030504020204" pitchFamily="34" charset="0"/>
              </a:rPr>
              <a:t>automated data collection and distribution</a:t>
            </a:r>
          </a:p>
        </p:txBody>
      </p:sp>
      <p:sp>
        <p:nvSpPr>
          <p:cNvPr id="11" name="Oval 10"/>
          <p:cNvSpPr/>
          <p:nvPr/>
        </p:nvSpPr>
        <p:spPr>
          <a:xfrm>
            <a:off x="5466034" y="2197617"/>
            <a:ext cx="1464942" cy="1464942"/>
          </a:xfrm>
          <a:prstGeom prst="ellipse">
            <a:avLst/>
          </a:prstGeom>
          <a:solidFill>
            <a:srgbClr val="0053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AU" sz="1100" b="1" dirty="0">
                <a:solidFill>
                  <a:schemeClr val="bg1"/>
                </a:solidFill>
                <a:latin typeface="Lucida Sans" panose="020B0602030504020204" pitchFamily="34" charset="0"/>
              </a:rPr>
              <a:t>data validation and reporting</a:t>
            </a:r>
            <a:endParaRPr lang="en-US" sz="11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67498" y="2197617"/>
            <a:ext cx="1464942" cy="1464942"/>
          </a:xfrm>
          <a:prstGeom prst="ellipse">
            <a:avLst/>
          </a:prstGeom>
          <a:solidFill>
            <a:srgbClr val="0053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  <a:latin typeface="Lucida Sans" panose="020B0602030504020204" pitchFamily="34" charset="0"/>
              </a:rPr>
              <a:t>integration with third party data systems</a:t>
            </a:r>
          </a:p>
        </p:txBody>
      </p:sp>
      <p:sp>
        <p:nvSpPr>
          <p:cNvPr id="13" name="Oval 12"/>
          <p:cNvSpPr/>
          <p:nvPr/>
        </p:nvSpPr>
        <p:spPr>
          <a:xfrm>
            <a:off x="1397116" y="3844837"/>
            <a:ext cx="1464942" cy="1464942"/>
          </a:xfrm>
          <a:prstGeom prst="ellipse">
            <a:avLst/>
          </a:prstGeom>
          <a:solidFill>
            <a:srgbClr val="0053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AU" sz="1100" b="1" dirty="0">
                <a:solidFill>
                  <a:schemeClr val="bg1"/>
                </a:solidFill>
                <a:latin typeface="Lucida Sans" panose="020B0602030504020204" pitchFamily="34" charset="0"/>
              </a:rPr>
              <a:t>alarming including SMS and</a:t>
            </a:r>
            <a:br>
              <a:rPr lang="en-AU" sz="1100" b="1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n-AU" sz="1100" b="1" dirty="0">
                <a:solidFill>
                  <a:schemeClr val="bg1"/>
                </a:solidFill>
                <a:latin typeface="Lucida Sans" panose="020B0602030504020204" pitchFamily="34" charset="0"/>
              </a:rPr>
              <a:t>e-mail</a:t>
            </a:r>
          </a:p>
        </p:txBody>
      </p:sp>
      <p:sp>
        <p:nvSpPr>
          <p:cNvPr id="14" name="Oval 13"/>
          <p:cNvSpPr/>
          <p:nvPr/>
        </p:nvSpPr>
        <p:spPr>
          <a:xfrm>
            <a:off x="2989311" y="3844837"/>
            <a:ext cx="1464942" cy="1464942"/>
          </a:xfrm>
          <a:prstGeom prst="ellipse">
            <a:avLst/>
          </a:prstGeom>
          <a:solidFill>
            <a:srgbClr val="0053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Lucida Sans" panose="020B0602030504020204" pitchFamily="34" charset="0"/>
              </a:rPr>
              <a:t>secure web reporting</a:t>
            </a:r>
          </a:p>
        </p:txBody>
      </p:sp>
      <p:sp>
        <p:nvSpPr>
          <p:cNvPr id="15" name="Oval 14"/>
          <p:cNvSpPr/>
          <p:nvPr/>
        </p:nvSpPr>
        <p:spPr>
          <a:xfrm>
            <a:off x="4593908" y="3844837"/>
            <a:ext cx="1464942" cy="1464942"/>
          </a:xfrm>
          <a:prstGeom prst="ellipse">
            <a:avLst/>
          </a:prstGeom>
          <a:solidFill>
            <a:srgbClr val="0053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  <a:latin typeface="Lucida Sans" panose="020B0602030504020204" pitchFamily="34" charset="0"/>
              </a:rPr>
              <a:t>specialist </a:t>
            </a:r>
            <a:r>
              <a:rPr lang="en-US" sz="1100" b="1" dirty="0" err="1">
                <a:solidFill>
                  <a:schemeClr val="bg1"/>
                </a:solidFill>
                <a:latin typeface="Lucida Sans" panose="020B0602030504020204" pitchFamily="34" charset="0"/>
              </a:rPr>
              <a:t>Hydstra</a:t>
            </a:r>
            <a:r>
              <a:rPr lang="en-US" sz="1100" b="1" dirty="0">
                <a:solidFill>
                  <a:schemeClr val="bg1"/>
                </a:solidFill>
                <a:latin typeface="Lucida Sans" panose="020B0602030504020204" pitchFamily="34" charset="0"/>
              </a:rPr>
              <a:t>, VDV, </a:t>
            </a:r>
            <a:r>
              <a:rPr lang="en-US" sz="1100" b="1" dirty="0" err="1">
                <a:solidFill>
                  <a:schemeClr val="bg1"/>
                </a:solidFill>
                <a:latin typeface="Lucida Sans" panose="020B0602030504020204" pitchFamily="34" charset="0"/>
              </a:rPr>
              <a:t>LoggerNet</a:t>
            </a:r>
            <a:r>
              <a:rPr lang="en-US" sz="1100" b="1" dirty="0">
                <a:solidFill>
                  <a:schemeClr val="bg1"/>
                </a:solidFill>
                <a:latin typeface="Lucida Sans" panose="020B0602030504020204" pitchFamily="34" charset="0"/>
              </a:rPr>
              <a:t> software</a:t>
            </a:r>
          </a:p>
        </p:txBody>
      </p:sp>
      <p:sp>
        <p:nvSpPr>
          <p:cNvPr id="16" name="Oval 15"/>
          <p:cNvSpPr/>
          <p:nvPr/>
        </p:nvSpPr>
        <p:spPr>
          <a:xfrm>
            <a:off x="6198505" y="3899073"/>
            <a:ext cx="1464942" cy="1464942"/>
          </a:xfrm>
          <a:prstGeom prst="ellipse">
            <a:avLst/>
          </a:prstGeom>
          <a:solidFill>
            <a:srgbClr val="00538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  <a:latin typeface="Lucida Sans" panose="020B0602030504020204" pitchFamily="34" charset="0"/>
              </a:rPr>
              <a:t>training and support</a:t>
            </a:r>
          </a:p>
        </p:txBody>
      </p:sp>
    </p:spTree>
    <p:extLst>
      <p:ext uri="{BB962C8B-B14F-4D97-AF65-F5344CB8AC3E}">
        <p14:creationId xmlns:p14="http://schemas.microsoft.com/office/powerpoint/2010/main" val="202517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" t="23264" r="30520"/>
          <a:stretch/>
        </p:blipFill>
        <p:spPr>
          <a:xfrm>
            <a:off x="4355977" y="3444131"/>
            <a:ext cx="4788024" cy="2721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sz="2400" dirty="0"/>
              <a:t>Training</a:t>
            </a:r>
            <a:endParaRPr lang="en-US" sz="24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950872"/>
              </p:ext>
            </p:extLst>
          </p:nvPr>
        </p:nvGraphicFramePr>
        <p:xfrm>
          <a:off x="342012" y="1845132"/>
          <a:ext cx="5670148" cy="4501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/>
          <p:cNvSpPr/>
          <p:nvPr/>
        </p:nvSpPr>
        <p:spPr>
          <a:xfrm>
            <a:off x="285786" y="11064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AU" sz="1400" b="1" dirty="0">
                <a:solidFill>
                  <a:srgbClr val="005387"/>
                </a:solidFill>
                <a:latin typeface="Lucida Sans" panose="020B0602030504020204" pitchFamily="34" charset="0"/>
                <a:cs typeface="Lucida Bright" panose="02040603070505020404" pitchFamily="18" charset="0"/>
              </a:rPr>
              <a:t>ALS Hydrographics has established itself as a market leader for service and quality, providing ALS with a strong brand presence</a:t>
            </a:r>
            <a:endParaRPr lang="en-US" sz="1400" b="1" dirty="0">
              <a:solidFill>
                <a:srgbClr val="005387"/>
              </a:solidFill>
              <a:latin typeface="Lucida Sans" panose="020B0602030504020204" pitchFamily="34" charset="0"/>
              <a:cs typeface="Lucida Bright" panose="020406030705050204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110">
            <a:off x="6444208" y="1196752"/>
            <a:ext cx="2088232" cy="2829847"/>
          </a:xfrm>
          <a:prstGeom prst="rect">
            <a:avLst/>
          </a:prstGeom>
          <a:ln w="254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6109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01008"/>
            <a:ext cx="4139952" cy="2808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sz="2400" dirty="0"/>
              <a:t>Training</a:t>
            </a:r>
            <a:endParaRPr lang="en-US" sz="24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613806"/>
              </p:ext>
            </p:extLst>
          </p:nvPr>
        </p:nvGraphicFramePr>
        <p:xfrm>
          <a:off x="342012" y="1845132"/>
          <a:ext cx="5670148" cy="4501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285786" y="110646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AU" sz="1400" b="1" dirty="0">
                <a:solidFill>
                  <a:srgbClr val="005387"/>
                </a:solidFill>
                <a:latin typeface="Lucida Sans" panose="020B0602030504020204" pitchFamily="34" charset="0"/>
                <a:cs typeface="Lucida Bright" panose="02040603070505020404" pitchFamily="18" charset="0"/>
              </a:rPr>
              <a:t>ALS provide these qualifications to both our staff and the Hydrographic industry at-large</a:t>
            </a:r>
            <a:endParaRPr lang="en-US" sz="1400" b="1" dirty="0">
              <a:solidFill>
                <a:srgbClr val="005387"/>
              </a:solidFill>
              <a:latin typeface="Lucida Sans" panose="020B0602030504020204" pitchFamily="34" charset="0"/>
              <a:cs typeface="Lucida Bright" panose="020406030705050204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0">
            <a:off x="6482235" y="1196752"/>
            <a:ext cx="2012177" cy="2829847"/>
          </a:xfrm>
          <a:prstGeom prst="rect">
            <a:avLst/>
          </a:prstGeom>
          <a:ln w="254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226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66ED7FA-7964-4A1E-89D3-6B32AD7D3F94}" vid="{79431BF0-6961-4D14-8F49-489E7E371D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B164D8E6B41B49A9443E5C99EE1438" ma:contentTypeVersion="9" ma:contentTypeDescription="Create a new document." ma:contentTypeScope="" ma:versionID="93af65d295f802c2b270062c0497d465">
  <xsd:schema xmlns:xsd="http://www.w3.org/2001/XMLSchema" xmlns:xs="http://www.w3.org/2001/XMLSchema" xmlns:p="http://schemas.microsoft.com/office/2006/metadata/properties" xmlns:ns2="9f1052c5-2701-48d8-a727-f4a7684dae8f" targetNamespace="http://schemas.microsoft.com/office/2006/metadata/properties" ma:root="true" ma:fieldsID="ec75490d08e8e6ad48faa134cef37b2a" ns2:_="">
    <xsd:import namespace="9f1052c5-2701-48d8-a727-f4a7684dae8f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Shared_x0020_by" minOccurs="0"/>
                <xsd:element ref="ns2:Document_x0020_Category" minOccurs="0"/>
                <xsd:element ref="ns2:Document_x0020_code" minOccurs="0"/>
                <xsd:element ref="ns2:Date_x0020_Last_x0020_Review" minOccurs="0"/>
                <xsd:element ref="ns2:Status" minOccurs="0"/>
                <xsd:element ref="ns2:Project" minOccurs="0"/>
                <xsd:element ref="ns2:Cli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052c5-2701-48d8-a727-f4a7684dae8f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format="Dropdown" ma:internalName="Document_x0020_Type">
      <xsd:simpleType>
        <xsd:restriction base="dms:Choice">
          <xsd:enumeration value="brochure"/>
          <xsd:enumeration value="form"/>
          <xsd:enumeration value="manual"/>
          <xsd:enumeration value="procedure"/>
          <xsd:enumeration value="plan"/>
          <xsd:enumeration value="policy"/>
          <xsd:enumeration value="register"/>
          <xsd:enumeration value="template"/>
          <xsd:enumeration value="work instruction"/>
          <xsd:enumeration value="other"/>
        </xsd:restriction>
      </xsd:simpleType>
    </xsd:element>
    <xsd:element name="Shared_x0020_by" ma:index="9" nillable="true" ma:displayName="Shared by" ma:internalName="Shared_x0020_b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ackay"/>
                    <xsd:enumeration value="Rockhampton"/>
                    <xsd:enumeration value="Penrith"/>
                    <xsd:enumeration value="Fyshwick FH"/>
                    <xsd:enumeration value="Fyshwick IG"/>
                    <xsd:enumeration value="Overseas Projects"/>
                    <xsd:enumeration value="Scoresby"/>
                    <xsd:enumeration value="Data Group"/>
                  </xsd:restriction>
                </xsd:simpleType>
              </xsd:element>
            </xsd:sequence>
          </xsd:extension>
        </xsd:complexContent>
      </xsd:complexType>
    </xsd:element>
    <xsd:element name="Document_x0020_Category" ma:index="10" nillable="true" ma:displayName="Document Category" ma:internalName="Document_x0020_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SE"/>
                    <xsd:enumeration value="Admin"/>
                    <xsd:enumeration value="Calibrations"/>
                    <xsd:enumeration value="Capital Works"/>
                    <xsd:enumeration value="Data Management"/>
                    <xsd:enumeration value="Equipment"/>
                    <xsd:enumeration value="Field Runs"/>
                    <xsd:enumeration value="Gauging"/>
                    <xsd:enumeration value="Parameter Monitoring"/>
                    <xsd:enumeration value="Sampling"/>
                    <xsd:enumeration value="Site Maintenance"/>
                    <xsd:enumeration value="Surveying"/>
                    <xsd:enumeration value="Project Management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Document_x0020_code" ma:index="11" nillable="true" ma:displayName="Document Code" ma:internalName="Document_x0020_code">
      <xsd:simpleType>
        <xsd:restriction base="dms:Text">
          <xsd:maxLength value="255"/>
        </xsd:restriction>
      </xsd:simpleType>
    </xsd:element>
    <xsd:element name="Date_x0020_Last_x0020_Review" ma:index="12" nillable="true" ma:displayName="Date Last Review" ma:format="DateOnly" ma:internalName="Date_x0020_Last_x0020_Review">
      <xsd:simpleType>
        <xsd:restriction base="dms:DateTime"/>
      </xsd:simpleType>
    </xsd:element>
    <xsd:element name="Status" ma:index="13" nillable="true" ma:displayName="Status" ma:default="current" ma:format="Dropdown" ma:internalName="Status">
      <xsd:simpleType>
        <xsd:restriction base="dms:Choice">
          <xsd:enumeration value="current"/>
          <xsd:enumeration value="archive"/>
          <xsd:enumeration value="draft"/>
        </xsd:restriction>
      </xsd:simpleType>
    </xsd:element>
    <xsd:element name="Project" ma:index="14" nillable="true" ma:displayName="Project" ma:description="add project code and title" ma:internalName="Project">
      <xsd:simpleType>
        <xsd:restriction base="dms:Text">
          <xsd:maxLength value="255"/>
        </xsd:restriction>
      </xsd:simpleType>
    </xsd:element>
    <xsd:element name="Client" ma:index="15" nillable="true" ma:displayName="Client" ma:internalName="Cli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code xmlns="9f1052c5-2701-48d8-a727-f4a7684dae8f" xsi:nil="true"/>
    <Client xmlns="9f1052c5-2701-48d8-a727-f4a7684dae8f" xsi:nil="true"/>
    <Date_x0020_Last_x0020_Review xmlns="9f1052c5-2701-48d8-a727-f4a7684dae8f">2016-08-18T14:00:00+00:00</Date_x0020_Last_x0020_Review>
    <Project xmlns="9f1052c5-2701-48d8-a727-f4a7684dae8f" xsi:nil="true"/>
    <Status xmlns="9f1052c5-2701-48d8-a727-f4a7684dae8f">current</Status>
    <Shared_x0020_by xmlns="9f1052c5-2701-48d8-a727-f4a7684dae8f">
      <Value>Mackay</Value>
      <Value>Rockhampton</Value>
      <Value>Penrith</Value>
      <Value>Fyshwick FH</Value>
      <Value>Fyshwick IG</Value>
      <Value>Overseas Projects</Value>
      <Value>Scoresby</Value>
      <Value>Data Group</Value>
    </Shared_x0020_by>
    <Document_x0020_Category xmlns="9f1052c5-2701-48d8-a727-f4a7684dae8f">
      <Value>Other</Value>
    </Document_x0020_Category>
    <Document_x0020_Type xmlns="9f1052c5-2701-48d8-a727-f4a7684dae8f">brochure</Document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8C89E2-22DF-4FC2-BA2C-5FD71D1B0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1052c5-2701-48d8-a727-f4a7684dae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0EA1ED-9C90-41B8-9B64-232587B231A8}">
  <ds:schemaRefs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www.w3.org/XML/1998/namespace"/>
    <ds:schemaRef ds:uri="9f1052c5-2701-48d8-a727-f4a7684dae8f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3346C0A-A324-4AD4-9924-C875A1D47F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FY2017 - ALS Introduction</Template>
  <TotalTime>736</TotalTime>
  <Words>431</Words>
  <Application>Microsoft Office PowerPoint</Application>
  <PresentationFormat>On-screen Show (4:3)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Lucida Bright</vt:lpstr>
      <vt:lpstr>Lucida Sans</vt:lpstr>
      <vt:lpstr>Lucinda sans</vt:lpstr>
      <vt:lpstr>Office Theme</vt:lpstr>
      <vt:lpstr>PowerPoint Presentation</vt:lpstr>
      <vt:lpstr>ALS Global Locations – a strategic asset</vt:lpstr>
      <vt:lpstr>Large Monitoring Networks – ALS Managed</vt:lpstr>
      <vt:lpstr>Hydrographics Service Overview</vt:lpstr>
      <vt:lpstr>Environmental Monitoring</vt:lpstr>
      <vt:lpstr>Field Services</vt:lpstr>
      <vt:lpstr>Data Management</vt:lpstr>
      <vt:lpstr>Training</vt:lpstr>
      <vt:lpstr>Training</vt:lpstr>
      <vt:lpstr>Management Systems</vt:lpstr>
      <vt:lpstr>Thank You</vt:lpstr>
    </vt:vector>
  </TitlesOfParts>
  <Company>ALS Global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Peabody Mining PowerPoint Presentation</dc:title>
  <dc:creator>Elizabeth Officer</dc:creator>
  <cp:lastModifiedBy>Barry Morrison</cp:lastModifiedBy>
  <cp:revision>64</cp:revision>
  <cp:lastPrinted>2016-11-03T00:50:20Z</cp:lastPrinted>
  <dcterms:created xsi:type="dcterms:W3CDTF">2016-08-11T02:32:56Z</dcterms:created>
  <dcterms:modified xsi:type="dcterms:W3CDTF">2016-11-03T22:51:11Z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0x01010003B164D8E6B41B49A9443E5C99EE1438</vt:lpwstr>
  </property>
</Properties>
</file>